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32"/>
  </p:notesMasterIdLst>
  <p:handoutMasterIdLst>
    <p:handoutMasterId r:id="rId33"/>
  </p:handoutMasterIdLst>
  <p:sldIdLst>
    <p:sldId id="257" r:id="rId2"/>
    <p:sldId id="259" r:id="rId3"/>
    <p:sldId id="288" r:id="rId4"/>
    <p:sldId id="286" r:id="rId5"/>
    <p:sldId id="330" r:id="rId6"/>
    <p:sldId id="4485" r:id="rId7"/>
    <p:sldId id="4489" r:id="rId8"/>
    <p:sldId id="267" r:id="rId9"/>
    <p:sldId id="289" r:id="rId10"/>
    <p:sldId id="290" r:id="rId11"/>
    <p:sldId id="291" r:id="rId12"/>
    <p:sldId id="292" r:id="rId13"/>
    <p:sldId id="270" r:id="rId14"/>
    <p:sldId id="353" r:id="rId15"/>
    <p:sldId id="352" r:id="rId16"/>
    <p:sldId id="4518" r:id="rId17"/>
    <p:sldId id="356" r:id="rId18"/>
    <p:sldId id="333" r:id="rId19"/>
    <p:sldId id="335" r:id="rId20"/>
    <p:sldId id="509" r:id="rId21"/>
    <p:sldId id="4522" r:id="rId22"/>
    <p:sldId id="380" r:id="rId23"/>
    <p:sldId id="1724" r:id="rId24"/>
    <p:sldId id="334" r:id="rId25"/>
    <p:sldId id="339" r:id="rId26"/>
    <p:sldId id="337" r:id="rId27"/>
    <p:sldId id="1727" r:id="rId28"/>
    <p:sldId id="338" r:id="rId29"/>
    <p:sldId id="4519" r:id="rId30"/>
    <p:sldId id="283" r:id="rId3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3030"/>
    <a:srgbClr val="ABBEF5"/>
    <a:srgbClr val="FFD7CD"/>
    <a:srgbClr val="F2AA40"/>
    <a:srgbClr val="FFCC99"/>
    <a:srgbClr val="FFFFCC"/>
    <a:srgbClr val="FFFF79"/>
    <a:srgbClr val="00A245"/>
    <a:srgbClr val="6888EE"/>
    <a:srgbClr val="718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佈景主題樣式 1 - 輔色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E8B1032C-EA38-4F05-BA0D-38AFFFC7BED3}" styleName="淺色樣式 3 - 輔色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中等深淺樣式 4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8D230F3-CF80-4859-8CE7-A43EE81993B5}" styleName="淺色樣式 1 - 輔色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998" autoAdjust="0"/>
    <p:restoredTop sz="94660"/>
  </p:normalViewPr>
  <p:slideViewPr>
    <p:cSldViewPr snapToGrid="0">
      <p:cViewPr varScale="1">
        <p:scale>
          <a:sx n="71" d="100"/>
          <a:sy n="71" d="100"/>
        </p:scale>
        <p:origin x="60" y="1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B4A70F-BD4C-420A-987E-B3182F0B8361}" type="doc">
      <dgm:prSet loTypeId="urn:microsoft.com/office/officeart/2005/8/layout/list1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42D37D7B-411B-4825-A3AF-D0DBCB8D12F4}">
      <dgm:prSet phldrT="[文字]" custT="1"/>
      <dgm:spPr/>
      <dgm:t>
        <a:bodyPr/>
        <a:lstStyle/>
        <a:p>
          <a:pPr rtl="0"/>
          <a:r>
            <a:rPr lang="zh-TW" altLang="en-US" sz="2000" b="1" i="0" u="none" strike="noStrike" cap="none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rPr>
            <a:t>第一階段</a:t>
          </a:r>
          <a:r>
            <a:rPr lang="en-US" altLang="zh-TW" sz="2000" b="1" i="0" u="none" strike="noStrike" cap="none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rPr>
            <a:t>: </a:t>
          </a:r>
          <a:r>
            <a:rPr lang="zh-TW" altLang="en-US" sz="2000" b="1" i="0" u="none" strike="noStrike" cap="none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rPr>
            <a:t>修習「生命科學研究」學分</a:t>
          </a:r>
          <a:endParaRPr lang="zh-TW" altLang="en-US" sz="2000" b="1">
            <a:solidFill>
              <a:schemeClr val="accent2">
                <a:lumMod val="75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BCC0F97-1124-4522-96E6-7C80D6319C8D}" type="parTrans" cxnId="{5F1098F8-9C00-468B-91EF-C207495D3E6B}">
      <dgm:prSet/>
      <dgm:spPr/>
      <dgm:t>
        <a:bodyPr/>
        <a:lstStyle/>
        <a:p>
          <a:endParaRPr lang="zh-TW" altLang="en-US" sz="2000" b="1">
            <a:solidFill>
              <a:schemeClr val="accent2">
                <a:lumMod val="75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1C1EB94-E545-4D1D-A1F8-ACA063DF4C4F}" type="sibTrans" cxnId="{5F1098F8-9C00-468B-91EF-C207495D3E6B}">
      <dgm:prSet/>
      <dgm:spPr/>
      <dgm:t>
        <a:bodyPr/>
        <a:lstStyle/>
        <a:p>
          <a:endParaRPr lang="zh-TW" altLang="en-US" sz="2000" b="1">
            <a:solidFill>
              <a:schemeClr val="accent2">
                <a:lumMod val="75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1168E04-C45B-4276-A109-04E85007CB95}">
      <dgm:prSet custT="1"/>
      <dgm:spPr/>
      <dgm:t>
        <a:bodyPr/>
        <a:lstStyle/>
        <a:p>
          <a:pPr rtl="0"/>
          <a:r>
            <a:rPr lang="zh-TW" altLang="en-US" sz="2000" b="1" i="0" u="none" strike="noStrike" cap="none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rPr>
            <a:t>第二階段</a:t>
          </a:r>
          <a:r>
            <a:rPr lang="en-US" altLang="zh-TW" sz="2000" b="1" i="0" u="none" strike="noStrike" cap="none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rPr>
            <a:t>: </a:t>
          </a:r>
          <a:r>
            <a:rPr lang="zh-TW" altLang="en-US" sz="2000" b="1" i="0" u="none" strike="noStrike" cap="none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rPr>
            <a:t>四年級結業，考入研究所攻讀碩博士</a:t>
          </a:r>
        </a:p>
      </dgm:t>
    </dgm:pt>
    <dgm:pt modelId="{02110244-F699-4E00-A2D2-4E8B251C9E7F}" type="parTrans" cxnId="{A56DE4EC-6419-42FD-A414-D6823B58FD5C}">
      <dgm:prSet/>
      <dgm:spPr/>
      <dgm:t>
        <a:bodyPr/>
        <a:lstStyle/>
        <a:p>
          <a:endParaRPr lang="zh-TW" altLang="en-US" sz="2000" b="1">
            <a:solidFill>
              <a:schemeClr val="accent2">
                <a:lumMod val="75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639754F-4E8C-4BF6-B8E4-6CD65263F785}" type="sibTrans" cxnId="{A56DE4EC-6419-42FD-A414-D6823B58FD5C}">
      <dgm:prSet/>
      <dgm:spPr/>
      <dgm:t>
        <a:bodyPr/>
        <a:lstStyle/>
        <a:p>
          <a:endParaRPr lang="zh-TW" altLang="en-US" sz="2000" b="1">
            <a:solidFill>
              <a:schemeClr val="accent2">
                <a:lumMod val="75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4A0D3C8-066E-4B3A-A3E4-0C1C4BAA129D}">
      <dgm:prSet custT="1"/>
      <dgm:spPr/>
      <dgm:t>
        <a:bodyPr/>
        <a:lstStyle/>
        <a:p>
          <a:pPr rtl="0">
            <a:lnSpc>
              <a:spcPts val="2400"/>
            </a:lnSpc>
            <a:spcAft>
              <a:spcPts val="0"/>
            </a:spcAft>
          </a:pPr>
          <a:r>
            <a:rPr lang="zh-TW" altLang="en-US" sz="2000" b="1" i="0" u="none" strike="noStrike" cap="none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rPr>
            <a:t>第三階段</a:t>
          </a:r>
          <a:r>
            <a:rPr lang="en-US" altLang="zh-TW" sz="2000" b="1" i="0" u="none" strike="noStrike" cap="none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rPr>
            <a:t>: </a:t>
          </a:r>
          <a:r>
            <a:rPr lang="zh-TW" altLang="en-US" sz="2000" b="1" i="0" u="none" strike="noStrike" cap="none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rPr>
            <a:t>獲得碩博士學位，</a:t>
          </a:r>
          <a:endParaRPr lang="en-US" altLang="zh-TW" sz="2000" b="1" i="0" u="none" strike="noStrike" cap="none" dirty="0">
            <a:solidFill>
              <a:schemeClr val="accent2">
                <a:lumMod val="75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  <a:cs typeface="DFKai-SB"/>
            <a:sym typeface="DFKai-SB"/>
          </a:endParaRPr>
        </a:p>
        <a:p>
          <a:pPr rtl="0">
            <a:lnSpc>
              <a:spcPts val="2400"/>
            </a:lnSpc>
            <a:spcAft>
              <a:spcPts val="0"/>
            </a:spcAft>
          </a:pPr>
          <a:r>
            <a:rPr lang="zh-TW" altLang="en-US" sz="2000" b="1" i="0" u="none" strike="noStrike" cap="none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rPr>
            <a:t>                  繼續完成臨床訓練 ，獲得醫學士學位</a:t>
          </a:r>
        </a:p>
      </dgm:t>
    </dgm:pt>
    <dgm:pt modelId="{1E53767B-AC0B-4D95-899C-D69DBB18A80B}" type="parTrans" cxnId="{29DC0FAA-CF5D-4A21-A566-0A54B6C1C039}">
      <dgm:prSet/>
      <dgm:spPr/>
      <dgm:t>
        <a:bodyPr/>
        <a:lstStyle/>
        <a:p>
          <a:endParaRPr lang="zh-TW" altLang="en-US" sz="2000" b="1">
            <a:solidFill>
              <a:schemeClr val="accent2">
                <a:lumMod val="75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81A5A76-D00F-4384-A5BA-BE4CDF6FECDB}" type="sibTrans" cxnId="{29DC0FAA-CF5D-4A21-A566-0A54B6C1C039}">
      <dgm:prSet/>
      <dgm:spPr/>
      <dgm:t>
        <a:bodyPr/>
        <a:lstStyle/>
        <a:p>
          <a:endParaRPr lang="zh-TW" altLang="en-US" sz="2000" b="1">
            <a:solidFill>
              <a:schemeClr val="accent2">
                <a:lumMod val="75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DA7FDFE-A606-4326-A730-363A76AA7650}" type="pres">
      <dgm:prSet presAssocID="{8DB4A70F-BD4C-420A-987E-B3182F0B8361}" presName="linear" presStyleCnt="0">
        <dgm:presLayoutVars>
          <dgm:dir/>
          <dgm:animLvl val="lvl"/>
          <dgm:resizeHandles val="exact"/>
        </dgm:presLayoutVars>
      </dgm:prSet>
      <dgm:spPr/>
    </dgm:pt>
    <dgm:pt modelId="{181AC0AD-F800-4517-84E7-0334926D191D}" type="pres">
      <dgm:prSet presAssocID="{42D37D7B-411B-4825-A3AF-D0DBCB8D12F4}" presName="parentLin" presStyleCnt="0"/>
      <dgm:spPr/>
    </dgm:pt>
    <dgm:pt modelId="{6B23F7B0-F8C5-4AEC-A807-5A19FCF59F7E}" type="pres">
      <dgm:prSet presAssocID="{42D37D7B-411B-4825-A3AF-D0DBCB8D12F4}" presName="parentLeftMargin" presStyleLbl="node1" presStyleIdx="0" presStyleCnt="3"/>
      <dgm:spPr/>
    </dgm:pt>
    <dgm:pt modelId="{B716501D-33AC-4151-8A51-A14AFF09E631}" type="pres">
      <dgm:prSet presAssocID="{42D37D7B-411B-4825-A3AF-D0DBCB8D12F4}" presName="parentText" presStyleLbl="node1" presStyleIdx="0" presStyleCnt="3" custScaleX="114923">
        <dgm:presLayoutVars>
          <dgm:chMax val="0"/>
          <dgm:bulletEnabled val="1"/>
        </dgm:presLayoutVars>
      </dgm:prSet>
      <dgm:spPr/>
    </dgm:pt>
    <dgm:pt modelId="{B3A9277F-E2D6-45A2-93E5-0EBB65AE0132}" type="pres">
      <dgm:prSet presAssocID="{42D37D7B-411B-4825-A3AF-D0DBCB8D12F4}" presName="negativeSpace" presStyleCnt="0"/>
      <dgm:spPr/>
    </dgm:pt>
    <dgm:pt modelId="{6DFC5342-8981-4E9B-9692-BD92697D2CDD}" type="pres">
      <dgm:prSet presAssocID="{42D37D7B-411B-4825-A3AF-D0DBCB8D12F4}" presName="childText" presStyleLbl="conFgAcc1" presStyleIdx="0" presStyleCnt="3">
        <dgm:presLayoutVars>
          <dgm:bulletEnabled val="1"/>
        </dgm:presLayoutVars>
      </dgm:prSet>
      <dgm:spPr/>
    </dgm:pt>
    <dgm:pt modelId="{671E7025-F32F-490B-B835-B04878E78836}" type="pres">
      <dgm:prSet presAssocID="{C1C1EB94-E545-4D1D-A1F8-ACA063DF4C4F}" presName="spaceBetweenRectangles" presStyleCnt="0"/>
      <dgm:spPr/>
    </dgm:pt>
    <dgm:pt modelId="{BFA5B139-5B79-4072-B744-D690C527F2BF}" type="pres">
      <dgm:prSet presAssocID="{01168E04-C45B-4276-A109-04E85007CB95}" presName="parentLin" presStyleCnt="0"/>
      <dgm:spPr/>
    </dgm:pt>
    <dgm:pt modelId="{BB6B10AC-D717-4D31-98FB-A2F5730D2E69}" type="pres">
      <dgm:prSet presAssocID="{01168E04-C45B-4276-A109-04E85007CB95}" presName="parentLeftMargin" presStyleLbl="node1" presStyleIdx="0" presStyleCnt="3"/>
      <dgm:spPr/>
    </dgm:pt>
    <dgm:pt modelId="{C5EA3589-6981-44D3-8200-5BD8DE5EFB63}" type="pres">
      <dgm:prSet presAssocID="{01168E04-C45B-4276-A109-04E85007CB95}" presName="parentText" presStyleLbl="node1" presStyleIdx="1" presStyleCnt="3" custScaleX="114923">
        <dgm:presLayoutVars>
          <dgm:chMax val="0"/>
          <dgm:bulletEnabled val="1"/>
        </dgm:presLayoutVars>
      </dgm:prSet>
      <dgm:spPr/>
    </dgm:pt>
    <dgm:pt modelId="{1BD819D8-42F9-42A5-87BB-6A8D59157639}" type="pres">
      <dgm:prSet presAssocID="{01168E04-C45B-4276-A109-04E85007CB95}" presName="negativeSpace" presStyleCnt="0"/>
      <dgm:spPr/>
    </dgm:pt>
    <dgm:pt modelId="{25DC44F4-A124-4558-94DF-5BB8C9133F3C}" type="pres">
      <dgm:prSet presAssocID="{01168E04-C45B-4276-A109-04E85007CB95}" presName="childText" presStyleLbl="conFgAcc1" presStyleIdx="1" presStyleCnt="3">
        <dgm:presLayoutVars>
          <dgm:bulletEnabled val="1"/>
        </dgm:presLayoutVars>
      </dgm:prSet>
      <dgm:spPr/>
    </dgm:pt>
    <dgm:pt modelId="{17F279B6-8481-4AC0-A663-98DA457E4B24}" type="pres">
      <dgm:prSet presAssocID="{4639754F-4E8C-4BF6-B8E4-6CD65263F785}" presName="spaceBetweenRectangles" presStyleCnt="0"/>
      <dgm:spPr/>
    </dgm:pt>
    <dgm:pt modelId="{07ED9892-8536-4341-AE9A-5EDA433CD75C}" type="pres">
      <dgm:prSet presAssocID="{C4A0D3C8-066E-4B3A-A3E4-0C1C4BAA129D}" presName="parentLin" presStyleCnt="0"/>
      <dgm:spPr/>
    </dgm:pt>
    <dgm:pt modelId="{E9781186-75DD-4DF5-A1EF-FA43D537565B}" type="pres">
      <dgm:prSet presAssocID="{C4A0D3C8-066E-4B3A-A3E4-0C1C4BAA129D}" presName="parentLeftMargin" presStyleLbl="node1" presStyleIdx="1" presStyleCnt="3"/>
      <dgm:spPr/>
    </dgm:pt>
    <dgm:pt modelId="{83B8227F-823F-41FC-8628-9B4E1D330E24}" type="pres">
      <dgm:prSet presAssocID="{C4A0D3C8-066E-4B3A-A3E4-0C1C4BAA129D}" presName="parentText" presStyleLbl="node1" presStyleIdx="2" presStyleCnt="3" custScaleX="114923">
        <dgm:presLayoutVars>
          <dgm:chMax val="0"/>
          <dgm:bulletEnabled val="1"/>
        </dgm:presLayoutVars>
      </dgm:prSet>
      <dgm:spPr/>
    </dgm:pt>
    <dgm:pt modelId="{763AAFED-270A-478F-BBCC-86FC13E2E6B8}" type="pres">
      <dgm:prSet presAssocID="{C4A0D3C8-066E-4B3A-A3E4-0C1C4BAA129D}" presName="negativeSpace" presStyleCnt="0"/>
      <dgm:spPr/>
    </dgm:pt>
    <dgm:pt modelId="{2D237169-F55A-483A-BD65-52A6788B9BD0}" type="pres">
      <dgm:prSet presAssocID="{C4A0D3C8-066E-4B3A-A3E4-0C1C4BAA129D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6B1D4200-3B95-492C-A7A6-5966D560C1F8}" type="presOf" srcId="{C4A0D3C8-066E-4B3A-A3E4-0C1C4BAA129D}" destId="{E9781186-75DD-4DF5-A1EF-FA43D537565B}" srcOrd="0" destOrd="0" presId="urn:microsoft.com/office/officeart/2005/8/layout/list1"/>
    <dgm:cxn modelId="{9C958E00-4E4A-4F26-BA8A-87B5745ED308}" type="presOf" srcId="{01168E04-C45B-4276-A109-04E85007CB95}" destId="{C5EA3589-6981-44D3-8200-5BD8DE5EFB63}" srcOrd="1" destOrd="0" presId="urn:microsoft.com/office/officeart/2005/8/layout/list1"/>
    <dgm:cxn modelId="{CA4A9A16-6200-4D59-812B-A0D7AC7EC130}" type="presOf" srcId="{42D37D7B-411B-4825-A3AF-D0DBCB8D12F4}" destId="{B716501D-33AC-4151-8A51-A14AFF09E631}" srcOrd="1" destOrd="0" presId="urn:microsoft.com/office/officeart/2005/8/layout/list1"/>
    <dgm:cxn modelId="{2326F13A-AEA6-4D19-93AA-0F3F8B07E4EA}" type="presOf" srcId="{01168E04-C45B-4276-A109-04E85007CB95}" destId="{BB6B10AC-D717-4D31-98FB-A2F5730D2E69}" srcOrd="0" destOrd="0" presId="urn:microsoft.com/office/officeart/2005/8/layout/list1"/>
    <dgm:cxn modelId="{63BDAA69-9FF9-4FEF-AE1A-A408BE158ED8}" type="presOf" srcId="{C4A0D3C8-066E-4B3A-A3E4-0C1C4BAA129D}" destId="{83B8227F-823F-41FC-8628-9B4E1D330E24}" srcOrd="1" destOrd="0" presId="urn:microsoft.com/office/officeart/2005/8/layout/list1"/>
    <dgm:cxn modelId="{9AAFC64F-C090-4B29-8C6C-41CC494607D1}" type="presOf" srcId="{42D37D7B-411B-4825-A3AF-D0DBCB8D12F4}" destId="{6B23F7B0-F8C5-4AEC-A807-5A19FCF59F7E}" srcOrd="0" destOrd="0" presId="urn:microsoft.com/office/officeart/2005/8/layout/list1"/>
    <dgm:cxn modelId="{D905F398-2A57-45B7-BD85-60FEB6A4AB97}" type="presOf" srcId="{8DB4A70F-BD4C-420A-987E-B3182F0B8361}" destId="{ADA7FDFE-A606-4326-A730-363A76AA7650}" srcOrd="0" destOrd="0" presId="urn:microsoft.com/office/officeart/2005/8/layout/list1"/>
    <dgm:cxn modelId="{29DC0FAA-CF5D-4A21-A566-0A54B6C1C039}" srcId="{8DB4A70F-BD4C-420A-987E-B3182F0B8361}" destId="{C4A0D3C8-066E-4B3A-A3E4-0C1C4BAA129D}" srcOrd="2" destOrd="0" parTransId="{1E53767B-AC0B-4D95-899C-D69DBB18A80B}" sibTransId="{181A5A76-D00F-4384-A5BA-BE4CDF6FECDB}"/>
    <dgm:cxn modelId="{A56DE4EC-6419-42FD-A414-D6823B58FD5C}" srcId="{8DB4A70F-BD4C-420A-987E-B3182F0B8361}" destId="{01168E04-C45B-4276-A109-04E85007CB95}" srcOrd="1" destOrd="0" parTransId="{02110244-F699-4E00-A2D2-4E8B251C9E7F}" sibTransId="{4639754F-4E8C-4BF6-B8E4-6CD65263F785}"/>
    <dgm:cxn modelId="{5F1098F8-9C00-468B-91EF-C207495D3E6B}" srcId="{8DB4A70F-BD4C-420A-987E-B3182F0B8361}" destId="{42D37D7B-411B-4825-A3AF-D0DBCB8D12F4}" srcOrd="0" destOrd="0" parTransId="{BBCC0F97-1124-4522-96E6-7C80D6319C8D}" sibTransId="{C1C1EB94-E545-4D1D-A1F8-ACA063DF4C4F}"/>
    <dgm:cxn modelId="{03BD503D-371F-4D3B-84E8-2B7E8B8AA712}" type="presParOf" srcId="{ADA7FDFE-A606-4326-A730-363A76AA7650}" destId="{181AC0AD-F800-4517-84E7-0334926D191D}" srcOrd="0" destOrd="0" presId="urn:microsoft.com/office/officeart/2005/8/layout/list1"/>
    <dgm:cxn modelId="{951337F8-C757-40FC-87DB-8354AA515B33}" type="presParOf" srcId="{181AC0AD-F800-4517-84E7-0334926D191D}" destId="{6B23F7B0-F8C5-4AEC-A807-5A19FCF59F7E}" srcOrd="0" destOrd="0" presId="urn:microsoft.com/office/officeart/2005/8/layout/list1"/>
    <dgm:cxn modelId="{518250C8-19C5-467D-B993-15F1AB70FFDB}" type="presParOf" srcId="{181AC0AD-F800-4517-84E7-0334926D191D}" destId="{B716501D-33AC-4151-8A51-A14AFF09E631}" srcOrd="1" destOrd="0" presId="urn:microsoft.com/office/officeart/2005/8/layout/list1"/>
    <dgm:cxn modelId="{CD09CFCA-EFC9-4954-80C6-EB67BA42127B}" type="presParOf" srcId="{ADA7FDFE-A606-4326-A730-363A76AA7650}" destId="{B3A9277F-E2D6-45A2-93E5-0EBB65AE0132}" srcOrd="1" destOrd="0" presId="urn:microsoft.com/office/officeart/2005/8/layout/list1"/>
    <dgm:cxn modelId="{2E2CC0E1-7F65-48D4-818B-B48967198DE1}" type="presParOf" srcId="{ADA7FDFE-A606-4326-A730-363A76AA7650}" destId="{6DFC5342-8981-4E9B-9692-BD92697D2CDD}" srcOrd="2" destOrd="0" presId="urn:microsoft.com/office/officeart/2005/8/layout/list1"/>
    <dgm:cxn modelId="{CB69D00B-252D-47D1-9D3E-1563C826D427}" type="presParOf" srcId="{ADA7FDFE-A606-4326-A730-363A76AA7650}" destId="{671E7025-F32F-490B-B835-B04878E78836}" srcOrd="3" destOrd="0" presId="urn:microsoft.com/office/officeart/2005/8/layout/list1"/>
    <dgm:cxn modelId="{941B2261-8749-465D-BCD3-F2FC4562D8DA}" type="presParOf" srcId="{ADA7FDFE-A606-4326-A730-363A76AA7650}" destId="{BFA5B139-5B79-4072-B744-D690C527F2BF}" srcOrd="4" destOrd="0" presId="urn:microsoft.com/office/officeart/2005/8/layout/list1"/>
    <dgm:cxn modelId="{170B27CF-D635-4D07-8B40-C5581185C567}" type="presParOf" srcId="{BFA5B139-5B79-4072-B744-D690C527F2BF}" destId="{BB6B10AC-D717-4D31-98FB-A2F5730D2E69}" srcOrd="0" destOrd="0" presId="urn:microsoft.com/office/officeart/2005/8/layout/list1"/>
    <dgm:cxn modelId="{6C593DCA-D58D-4AF3-A447-73C306A30334}" type="presParOf" srcId="{BFA5B139-5B79-4072-B744-D690C527F2BF}" destId="{C5EA3589-6981-44D3-8200-5BD8DE5EFB63}" srcOrd="1" destOrd="0" presId="urn:microsoft.com/office/officeart/2005/8/layout/list1"/>
    <dgm:cxn modelId="{BF4E941C-618E-4318-9142-FDEAE76F22E6}" type="presParOf" srcId="{ADA7FDFE-A606-4326-A730-363A76AA7650}" destId="{1BD819D8-42F9-42A5-87BB-6A8D59157639}" srcOrd="5" destOrd="0" presId="urn:microsoft.com/office/officeart/2005/8/layout/list1"/>
    <dgm:cxn modelId="{BA00448F-8C13-4A9C-B817-4B672DEF6E1D}" type="presParOf" srcId="{ADA7FDFE-A606-4326-A730-363A76AA7650}" destId="{25DC44F4-A124-4558-94DF-5BB8C9133F3C}" srcOrd="6" destOrd="0" presId="urn:microsoft.com/office/officeart/2005/8/layout/list1"/>
    <dgm:cxn modelId="{F66C1313-FD6C-49BE-B77F-32BF0151A7B7}" type="presParOf" srcId="{ADA7FDFE-A606-4326-A730-363A76AA7650}" destId="{17F279B6-8481-4AC0-A663-98DA457E4B24}" srcOrd="7" destOrd="0" presId="urn:microsoft.com/office/officeart/2005/8/layout/list1"/>
    <dgm:cxn modelId="{AC6F7C24-9642-4EC4-93A1-A85D6D3F759B}" type="presParOf" srcId="{ADA7FDFE-A606-4326-A730-363A76AA7650}" destId="{07ED9892-8536-4341-AE9A-5EDA433CD75C}" srcOrd="8" destOrd="0" presId="urn:microsoft.com/office/officeart/2005/8/layout/list1"/>
    <dgm:cxn modelId="{48C2B5E5-5853-4E0C-9BB1-263931F5F283}" type="presParOf" srcId="{07ED9892-8536-4341-AE9A-5EDA433CD75C}" destId="{E9781186-75DD-4DF5-A1EF-FA43D537565B}" srcOrd="0" destOrd="0" presId="urn:microsoft.com/office/officeart/2005/8/layout/list1"/>
    <dgm:cxn modelId="{056E8E96-819C-4E29-B5B9-BB4C62B9F17E}" type="presParOf" srcId="{07ED9892-8536-4341-AE9A-5EDA433CD75C}" destId="{83B8227F-823F-41FC-8628-9B4E1D330E24}" srcOrd="1" destOrd="0" presId="urn:microsoft.com/office/officeart/2005/8/layout/list1"/>
    <dgm:cxn modelId="{D630D3FA-5BB5-4363-939E-28036B2402E6}" type="presParOf" srcId="{ADA7FDFE-A606-4326-A730-363A76AA7650}" destId="{763AAFED-270A-478F-BBCC-86FC13E2E6B8}" srcOrd="9" destOrd="0" presId="urn:microsoft.com/office/officeart/2005/8/layout/list1"/>
    <dgm:cxn modelId="{B311A3DB-775F-4838-B58A-820DAF04244C}" type="presParOf" srcId="{ADA7FDFE-A606-4326-A730-363A76AA7650}" destId="{2D237169-F55A-483A-BD65-52A6788B9BD0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FC5342-8981-4E9B-9692-BD92697D2CDD}">
      <dsp:nvSpPr>
        <dsp:cNvPr id="0" name=""/>
        <dsp:cNvSpPr/>
      </dsp:nvSpPr>
      <dsp:spPr>
        <a:xfrm>
          <a:off x="0" y="340482"/>
          <a:ext cx="792000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16501D-33AC-4151-8A51-A14AFF09E631}">
      <dsp:nvSpPr>
        <dsp:cNvPr id="0" name=""/>
        <dsp:cNvSpPr/>
      </dsp:nvSpPr>
      <dsp:spPr>
        <a:xfrm>
          <a:off x="396000" y="15762"/>
          <a:ext cx="6371331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0" tIns="0" rIns="209550" bIns="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i="0" u="none" strike="noStrike" kern="1200" cap="none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rPr>
            <a:t>第一階段</a:t>
          </a:r>
          <a:r>
            <a:rPr lang="en-US" altLang="zh-TW" sz="2000" b="1" i="0" u="none" strike="noStrike" kern="1200" cap="none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rPr>
            <a:t>: </a:t>
          </a:r>
          <a:r>
            <a:rPr lang="zh-TW" altLang="en-US" sz="2000" b="1" i="0" u="none" strike="noStrike" kern="1200" cap="none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rPr>
            <a:t>修習「生命科學研究」學分</a:t>
          </a:r>
          <a:endParaRPr lang="zh-TW" altLang="en-US" sz="2000" b="1" kern="1200">
            <a:solidFill>
              <a:schemeClr val="accent2">
                <a:lumMod val="75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27703" y="47465"/>
        <a:ext cx="6307925" cy="586034"/>
      </dsp:txXfrm>
    </dsp:sp>
    <dsp:sp modelId="{25DC44F4-A124-4558-94DF-5BB8C9133F3C}">
      <dsp:nvSpPr>
        <dsp:cNvPr id="0" name=""/>
        <dsp:cNvSpPr/>
      </dsp:nvSpPr>
      <dsp:spPr>
        <a:xfrm>
          <a:off x="0" y="1338402"/>
          <a:ext cx="792000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EA3589-6981-44D3-8200-5BD8DE5EFB63}">
      <dsp:nvSpPr>
        <dsp:cNvPr id="0" name=""/>
        <dsp:cNvSpPr/>
      </dsp:nvSpPr>
      <dsp:spPr>
        <a:xfrm>
          <a:off x="396000" y="1013682"/>
          <a:ext cx="6371331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0" tIns="0" rIns="209550" bIns="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i="0" u="none" strike="noStrike" kern="1200" cap="none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rPr>
            <a:t>第二階段</a:t>
          </a:r>
          <a:r>
            <a:rPr lang="en-US" altLang="zh-TW" sz="2000" b="1" i="0" u="none" strike="noStrike" kern="1200" cap="none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rPr>
            <a:t>: </a:t>
          </a:r>
          <a:r>
            <a:rPr lang="zh-TW" altLang="en-US" sz="2000" b="1" i="0" u="none" strike="noStrike" kern="1200" cap="none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rPr>
            <a:t>四年級結業，考入研究所攻讀碩博士</a:t>
          </a:r>
        </a:p>
      </dsp:txBody>
      <dsp:txXfrm>
        <a:off x="427703" y="1045385"/>
        <a:ext cx="6307925" cy="586034"/>
      </dsp:txXfrm>
    </dsp:sp>
    <dsp:sp modelId="{2D237169-F55A-483A-BD65-52A6788B9BD0}">
      <dsp:nvSpPr>
        <dsp:cNvPr id="0" name=""/>
        <dsp:cNvSpPr/>
      </dsp:nvSpPr>
      <dsp:spPr>
        <a:xfrm>
          <a:off x="0" y="2336322"/>
          <a:ext cx="792000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B8227F-823F-41FC-8628-9B4E1D330E24}">
      <dsp:nvSpPr>
        <dsp:cNvPr id="0" name=""/>
        <dsp:cNvSpPr/>
      </dsp:nvSpPr>
      <dsp:spPr>
        <a:xfrm>
          <a:off x="396000" y="2011602"/>
          <a:ext cx="6371331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0" tIns="0" rIns="209550" bIns="0" numCol="1" spcCol="1270" anchor="ctr" anchorCtr="0">
          <a:noAutofit/>
        </a:bodyPr>
        <a:lstStyle/>
        <a:p>
          <a:pPr marL="0" lvl="0" indent="0" algn="l" defTabSz="889000" rtl="0">
            <a:lnSpc>
              <a:spcPts val="24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000" b="1" i="0" u="none" strike="noStrike" kern="1200" cap="none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rPr>
            <a:t>第三階段</a:t>
          </a:r>
          <a:r>
            <a:rPr lang="en-US" altLang="zh-TW" sz="2000" b="1" i="0" u="none" strike="noStrike" kern="1200" cap="none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rPr>
            <a:t>: </a:t>
          </a:r>
          <a:r>
            <a:rPr lang="zh-TW" altLang="en-US" sz="2000" b="1" i="0" u="none" strike="noStrike" kern="1200" cap="none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rPr>
            <a:t>獲得碩博士學位，</a:t>
          </a:r>
          <a:endParaRPr lang="en-US" altLang="zh-TW" sz="2000" b="1" i="0" u="none" strike="noStrike" kern="1200" cap="none" dirty="0">
            <a:solidFill>
              <a:schemeClr val="accent2">
                <a:lumMod val="75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  <a:cs typeface="DFKai-SB"/>
            <a:sym typeface="DFKai-SB"/>
          </a:endParaRPr>
        </a:p>
        <a:p>
          <a:pPr marL="0" lvl="0" indent="0" algn="l" defTabSz="889000" rtl="0">
            <a:lnSpc>
              <a:spcPts val="24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000" b="1" i="0" u="none" strike="noStrike" kern="1200" cap="none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rPr>
            <a:t>                  繼續完成臨床訓練 ，獲得醫學士學位</a:t>
          </a:r>
        </a:p>
      </dsp:txBody>
      <dsp:txXfrm>
        <a:off x="427703" y="2043305"/>
        <a:ext cx="6307925" cy="5860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246D09-431F-47CD-8496-EDA8E59F050D}" type="datetimeFigureOut">
              <a:rPr lang="zh-TW" altLang="en-US" smtClean="0"/>
              <a:t>2024/10/25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9C2CA1-555B-4411-B87B-7C8D8C6BDC5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72998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7B7494-D075-4932-B485-21A15FEF216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A05C95-64BC-4878-9AEE-F508225DA3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7561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A05C95-64BC-4878-9AEE-F508225DA3F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0614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A05C95-64BC-4878-9AEE-F508225DA3F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0796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zh-TW" altLang="en-US"/>
              <a:t>醫藥衛生學群</a:t>
            </a:r>
            <a:r>
              <a:rPr lang="zh-TW" altLang="zh-TW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相關學系：</a:t>
            </a:r>
            <a:r>
              <a:rPr lang="zh-TW" altLang="en-US" sz="120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醫學系、中醫學系、醫學生物技術暨檢驗學系、醫學影像暨放射科學學系、護理學系、物理治療學系、職能治療學系、呼吸治療學系。</a:t>
            </a:r>
            <a:endParaRPr lang="en-US" altLang="zh-TW" sz="120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>
              <a:spcBef>
                <a:spcPct val="50000"/>
              </a:spcBef>
            </a:pPr>
            <a:endParaRPr lang="en-US" altLang="zh-TW" sz="120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sz="120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生物醫學系屬於生命科學學群。</a:t>
            </a:r>
            <a:endParaRPr lang="en-US" altLang="zh-TW" sz="120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>
              <a:spcBef>
                <a:spcPct val="50000"/>
              </a:spcBef>
            </a:pPr>
            <a:endParaRPr lang="en-US" altLang="zh-TW" sz="120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>
                <a:ea typeface="標楷體" panose="03000509000000000000" pitchFamily="65" charset="-120"/>
              </a:rPr>
              <a:t>長庚未設牙醫系及藥學系。</a:t>
            </a:r>
            <a:endParaRPr lang="zh-TW" altLang="en-US" sz="120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A05C95-64BC-4878-9AEE-F508225DA3F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6410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A05C95-64BC-4878-9AEE-F508225DA3F2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2618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05C95-64BC-4878-9AEE-F508225DA3F2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5587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教學目標在於培養臨床放射師、醫學物理師、以及從事醫學影像與放射科學相關領域的研究與工程專才。</a:t>
            </a:r>
          </a:p>
          <a:p>
            <a:r>
              <a:rPr lang="zh-TW" altLang="en-US" dirty="0"/>
              <a:t>強調跨領域整合學習，包括放射診斷、放射治療、核子醫學等臨床技術與原理，以及醫學影像、醫學工程、</a:t>
            </a:r>
            <a:r>
              <a:rPr lang="en-US" altLang="zh-TW" dirty="0"/>
              <a:t>AI</a:t>
            </a:r>
            <a:r>
              <a:rPr lang="zh-TW" altLang="en-US" dirty="0"/>
              <a:t>應用於醫學影像與放射治療等相關領域，畢業生表現優異。</a:t>
            </a:r>
          </a:p>
          <a:p>
            <a:r>
              <a:rPr lang="zh-TW" altLang="en-US" dirty="0"/>
              <a:t>擁有最優秀及認真的教授群，師資皆為醫學影像及放射科學領域基礎與臨床的專家，包含多位長庚醫院主任級之專任臨床醫師。</a:t>
            </a:r>
          </a:p>
          <a:p>
            <a:r>
              <a:rPr lang="zh-TW" altLang="en-US" dirty="0"/>
              <a:t>擁有長庚醫療體系豐富醫療資源的支援，包括長庚醫院、長庚放射醫學研究院與核心實驗室，及全國第一座質子治療中心，具有最豐沛的研究與教學資源與環境。</a:t>
            </a:r>
          </a:p>
          <a:p>
            <a:r>
              <a:rPr lang="zh-TW" altLang="en-US" dirty="0"/>
              <a:t>低生師比，完備之輔導機制，提供學生完整的課業與生活照顧。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A05C95-64BC-4878-9AEE-F508225DA3F2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28917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05C95-64BC-4878-9AEE-F508225DA3F2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7384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05C95-64BC-4878-9AEE-F508225DA3F2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7200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914400" y="868363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TW" altLang="en-US" noProof="0"/>
              <a:t>按一下以編輯母片標題樣式</a:t>
            </a:r>
          </a:p>
        </p:txBody>
      </p:sp>
      <p:sp>
        <p:nvSpPr>
          <p:cNvPr id="188419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1828800" y="2468563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zh-TW" altLang="en-US" noProof="0"/>
              <a:t>按一下以編輯母片副標題樣式</a:t>
            </a:r>
          </a:p>
        </p:txBody>
      </p:sp>
      <p:sp>
        <p:nvSpPr>
          <p:cNvPr id="188420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1E333D41-EAB8-40B2-B281-A120D466E23B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188423" name="Rectangle 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188424" name="Rectangle 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6CB9A114-A9FE-4EC0-B16E-17A5B5CFD3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911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E333D41-EAB8-40B2-B281-A120D466E23B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B9A114-A9FE-4EC0-B16E-17A5B5CFD3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902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768167" y="908051"/>
            <a:ext cx="2455333" cy="5186363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02167" y="908051"/>
            <a:ext cx="7162800" cy="5186363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E333D41-EAB8-40B2-B281-A120D466E23B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B9A114-A9FE-4EC0-B16E-17A5B5CFD3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870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633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938D413-C633-0560-DC7C-852633E032D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788290" y="2503459"/>
            <a:ext cx="4938384" cy="3104133"/>
          </a:xfrm>
          <a:custGeom>
            <a:avLst/>
            <a:gdLst>
              <a:gd name="connsiteX0" fmla="*/ 0 w 4938384"/>
              <a:gd name="connsiteY0" fmla="*/ 0 h 3104133"/>
              <a:gd name="connsiteX1" fmla="*/ 4938384 w 4938384"/>
              <a:gd name="connsiteY1" fmla="*/ 0 h 3104133"/>
              <a:gd name="connsiteX2" fmla="*/ 4938384 w 4938384"/>
              <a:gd name="connsiteY2" fmla="*/ 3104133 h 3104133"/>
              <a:gd name="connsiteX3" fmla="*/ 0 w 4938384"/>
              <a:gd name="connsiteY3" fmla="*/ 3104133 h 3104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38384" h="3104133">
                <a:moveTo>
                  <a:pt x="0" y="0"/>
                </a:moveTo>
                <a:lnTo>
                  <a:pt x="4938384" y="0"/>
                </a:lnTo>
                <a:lnTo>
                  <a:pt x="4938384" y="3104133"/>
                </a:lnTo>
                <a:lnTo>
                  <a:pt x="0" y="310413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2295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E333D41-EAB8-40B2-B281-A120D466E23B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B9A114-A9FE-4EC0-B16E-17A5B5CFD3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860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E333D41-EAB8-40B2-B281-A120D466E23B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B9A114-A9FE-4EC0-B16E-17A5B5CFD3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718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02167" y="2205039"/>
            <a:ext cx="4809067" cy="3889375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414433" y="2205039"/>
            <a:ext cx="4809067" cy="3889375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E333D41-EAB8-40B2-B281-A120D466E23B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B9A114-A9FE-4EC0-B16E-17A5B5CFD3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716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E333D41-EAB8-40B2-B281-A120D466E23B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B9A114-A9FE-4EC0-B16E-17A5B5CFD3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979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E333D41-EAB8-40B2-B281-A120D466E23B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B9A114-A9FE-4EC0-B16E-17A5B5CFD3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378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E333D41-EAB8-40B2-B281-A120D466E23B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B9A114-A9FE-4EC0-B16E-17A5B5CFD3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933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E333D41-EAB8-40B2-B281-A120D466E23B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B9A114-A9FE-4EC0-B16E-17A5B5CFD3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332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E333D41-EAB8-40B2-B281-A120D466E23B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B9A114-A9FE-4EC0-B16E-17A5B5CFD3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745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02167" y="908050"/>
            <a:ext cx="982133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87395" name="Rectangle 3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402167" y="2205039"/>
            <a:ext cx="9821333" cy="388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87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02167" y="6245225"/>
            <a:ext cx="305223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sz="1400" b="0">
                <a:solidFill>
                  <a:schemeClr val="tx1"/>
                </a:solidFill>
                <a:latin typeface="+mn-lt"/>
                <a:ea typeface="新細明體" panose="02020500000000000000" pitchFamily="18" charset="-120"/>
              </a:defRPr>
            </a:lvl1pPr>
          </a:lstStyle>
          <a:p>
            <a:fld id="{1E333D41-EAB8-40B2-B281-A120D466E23B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187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8232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sz="1400" b="0">
                <a:solidFill>
                  <a:schemeClr val="tx1"/>
                </a:solidFill>
                <a:latin typeface="+mn-lt"/>
                <a:ea typeface="新細明體" panose="02020500000000000000" pitchFamily="18" charset="-120"/>
              </a:defRPr>
            </a:lvl1pPr>
          </a:lstStyle>
          <a:p>
            <a:endParaRPr lang="zh-CN" altLang="en-US"/>
          </a:p>
        </p:txBody>
      </p:sp>
      <p:sp>
        <p:nvSpPr>
          <p:cNvPr id="187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483101" y="6381750"/>
            <a:ext cx="305223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sz="1400" b="0">
                <a:latin typeface="+mn-lt"/>
                <a:ea typeface="新細明體" panose="02020500000000000000" pitchFamily="18" charset="-120"/>
              </a:defRPr>
            </a:lvl1pPr>
          </a:lstStyle>
          <a:p>
            <a:fld id="{6CB9A114-A9FE-4EC0-B16E-17A5B5CFD3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9154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 kern="1200">
          <a:solidFill>
            <a:srgbClr val="000099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rgbClr val="000099"/>
          </a:solidFill>
          <a:latin typeface="Arial" panose="020B0604020202020204" pitchFamily="34" charset="0"/>
          <a:ea typeface="標楷體" panose="03000509000000000000" pitchFamily="65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rgbClr val="000099"/>
          </a:solidFill>
          <a:latin typeface="Arial" panose="020B0604020202020204" pitchFamily="34" charset="0"/>
          <a:ea typeface="標楷體" panose="03000509000000000000" pitchFamily="65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rgbClr val="000099"/>
          </a:solidFill>
          <a:latin typeface="Arial" panose="020B0604020202020204" pitchFamily="34" charset="0"/>
          <a:ea typeface="標楷體" panose="03000509000000000000" pitchFamily="65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rgbClr val="000099"/>
          </a:solidFill>
          <a:latin typeface="Arial" panose="020B0604020202020204" pitchFamily="34" charset="0"/>
          <a:ea typeface="標楷體" panose="03000509000000000000" pitchFamily="65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rgbClr val="000099"/>
          </a:solidFill>
          <a:latin typeface="Arial" panose="020B0604020202020204" pitchFamily="34" charset="0"/>
          <a:ea typeface="標楷體" panose="03000509000000000000" pitchFamily="65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rgbClr val="000099"/>
          </a:solidFill>
          <a:latin typeface="Arial" panose="020B0604020202020204" pitchFamily="34" charset="0"/>
          <a:ea typeface="標楷體" panose="03000509000000000000" pitchFamily="65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rgbClr val="000099"/>
          </a:solidFill>
          <a:latin typeface="Arial" panose="020B0604020202020204" pitchFamily="34" charset="0"/>
          <a:ea typeface="標楷體" panose="03000509000000000000" pitchFamily="65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rgbClr val="000099"/>
          </a:solidFill>
          <a:latin typeface="Arial" panose="020B0604020202020204" pitchFamily="34" charset="0"/>
          <a:ea typeface="標楷體" panose="03000509000000000000" pitchFamily="65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anose="05000000000000000000" pitchFamily="2" charset="2"/>
        <a:buChar char="v"/>
        <a:defRPr kumimoji="1"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5856"/>
        </a:buClr>
        <a:buSzPct val="110000"/>
        <a:buFont typeface="Wingdings" panose="05000000000000000000" pitchFamily="2" charset="2"/>
        <a:buChar char="§"/>
        <a:defRPr kumimoji="1"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105000"/>
        <a:buFont typeface="Wingdings" panose="05000000000000000000" pitchFamily="2" charset="2"/>
        <a:buChar char=""/>
        <a:defRPr kumimoji="1"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SzPct val="95000"/>
        <a:buFont typeface="Wingdings" panose="05000000000000000000" pitchFamily="2" charset="2"/>
        <a:buChar char="ú"/>
        <a:defRPr kumimoji="1"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SzPct val="85000"/>
        <a:buFont typeface="Goudy Old Style" panose="02020502050305020303" pitchFamily="18" charset="0"/>
        <a:buChar char="—"/>
        <a:defRPr kumimoji="1"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jpg"/><Relationship Id="rId7" Type="http://schemas.openxmlformats.org/officeDocument/2006/relationships/image" Target="../media/image5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jpeg"/><Relationship Id="rId11" Type="http://schemas.openxmlformats.org/officeDocument/2006/relationships/image" Target="../media/image60.png"/><Relationship Id="rId5" Type="http://schemas.openxmlformats.org/officeDocument/2006/relationships/image" Target="../media/image54.jpeg"/><Relationship Id="rId10" Type="http://schemas.openxmlformats.org/officeDocument/2006/relationships/image" Target="../media/image59.svg"/><Relationship Id="rId4" Type="http://schemas.openxmlformats.org/officeDocument/2006/relationships/image" Target="../media/image53.jpeg"/><Relationship Id="rId9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12" Type="http://schemas.openxmlformats.org/officeDocument/2006/relationships/image" Target="../media/image13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jpeg"/><Relationship Id="rId11" Type="http://schemas.openxmlformats.org/officeDocument/2006/relationships/image" Target="../media/image12.jpeg"/><Relationship Id="rId5" Type="http://schemas.openxmlformats.org/officeDocument/2006/relationships/image" Target="../media/image8.jpeg"/><Relationship Id="rId10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png"/><Relationship Id="rId3" Type="http://schemas.openxmlformats.org/officeDocument/2006/relationships/image" Target="../media/image25.pn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jpeg"/><Relationship Id="rId5" Type="http://schemas.openxmlformats.org/officeDocument/2006/relationships/image" Target="../media/image26.png"/><Relationship Id="rId10" Type="http://schemas.openxmlformats.org/officeDocument/2006/relationships/image" Target="../media/image31.jpeg"/><Relationship Id="rId4" Type="http://schemas.microsoft.com/office/2007/relationships/hdphoto" Target="../media/hdphoto2.wdp"/><Relationship Id="rId9" Type="http://schemas.openxmlformats.org/officeDocument/2006/relationships/image" Target="../media/image30.jpeg"/><Relationship Id="rId1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80" descr="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072" y="1681655"/>
            <a:ext cx="8067928" cy="5176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9" name="Rectangle 2"/>
          <p:cNvSpPr txBox="1">
            <a:spLocks noRot="1" noChangeArrowheads="1"/>
          </p:cNvSpPr>
          <p:nvPr/>
        </p:nvSpPr>
        <p:spPr>
          <a:xfrm>
            <a:off x="-980871" y="2388049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0099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0099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0099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0099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0099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0099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0099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0099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r>
              <a:rPr lang="zh-TW" altLang="en-US" sz="8000" b="1" dirty="0">
                <a:latin typeface="極影毀片和圓" panose="020F0500000000000000" pitchFamily="34" charset="-122"/>
                <a:ea typeface="極影毀片和圓" panose="020F0500000000000000" pitchFamily="34" charset="-122"/>
                <a:cs typeface="極影毀片和圓" panose="020F0500000000000000" pitchFamily="34" charset="-122"/>
              </a:rPr>
              <a:t>長 庚 大 學</a:t>
            </a:r>
            <a:endParaRPr lang="zh-TW" altLang="zh-TW" sz="8000" b="1" dirty="0">
              <a:latin typeface="極影毀片和圓" panose="020F0500000000000000" pitchFamily="34" charset="-122"/>
              <a:ea typeface="極影毀片和圓" panose="020F0500000000000000" pitchFamily="34" charset="-122"/>
              <a:cs typeface="極影毀片和圓" panose="020F0500000000000000" pitchFamily="34" charset="-122"/>
            </a:endParaRPr>
          </a:p>
        </p:txBody>
      </p:sp>
      <p:sp>
        <p:nvSpPr>
          <p:cNvPr id="11" name="Rectangle 3"/>
          <p:cNvSpPr txBox="1">
            <a:spLocks noRot="1" noChangeArrowheads="1"/>
          </p:cNvSpPr>
          <p:nvPr/>
        </p:nvSpPr>
        <p:spPr>
          <a:xfrm>
            <a:off x="582080" y="3831907"/>
            <a:ext cx="5808087" cy="621479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kumimoji="1" sz="3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856"/>
              </a:buClr>
              <a:buSzPct val="110000"/>
              <a:buFont typeface="Wingdings" panose="05000000000000000000" pitchFamily="2" charset="2"/>
              <a:buChar char="§"/>
              <a:defRPr kumimoji="1"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5000"/>
              <a:buFont typeface="Wingdings" panose="05000000000000000000" pitchFamily="2" charset="2"/>
              <a:buChar char=""/>
              <a:defRPr kumimoji="1"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95000"/>
              <a:buFont typeface="Wingdings" panose="05000000000000000000" pitchFamily="2" charset="2"/>
              <a:buChar char="ú"/>
              <a:defRPr kumimoji="1"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85000"/>
              <a:buFont typeface="Goudy Old Style" panose="02020502050305020303" pitchFamily="18" charset="0"/>
              <a:buChar char="—"/>
              <a:defRPr kumimoji="1"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zh-TW" altLang="en-US" b="1" dirty="0">
                <a:solidFill>
                  <a:srgbClr val="30303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醫學生物技術暨檢驗學系</a:t>
            </a:r>
            <a:endParaRPr lang="en-US" altLang="zh-TW" b="1" dirty="0">
              <a:solidFill>
                <a:srgbClr val="30303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l">
              <a:buNone/>
            </a:pPr>
            <a:r>
              <a:rPr lang="zh-TW" altLang="en-US" b="1" dirty="0">
                <a:solidFill>
                  <a:srgbClr val="30303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張家禎 副教授</a:t>
            </a:r>
            <a:endParaRPr lang="en-US" altLang="zh-TW" b="1" dirty="0">
              <a:solidFill>
                <a:srgbClr val="30303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l">
              <a:buNone/>
            </a:pPr>
            <a:r>
              <a:rPr lang="en-US" altLang="zh-TW" b="1" dirty="0">
                <a:solidFill>
                  <a:srgbClr val="30303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2024.10.25</a:t>
            </a:r>
            <a:endParaRPr lang="zh-TW" altLang="en-US" b="1" dirty="0">
              <a:solidFill>
                <a:srgbClr val="30303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5556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/>
          <p:cNvGrpSpPr/>
          <p:nvPr/>
        </p:nvGrpSpPr>
        <p:grpSpPr>
          <a:xfrm>
            <a:off x="1376980" y="1692001"/>
            <a:ext cx="9352316" cy="4855526"/>
            <a:chOff x="1887280" y="1410750"/>
            <a:chExt cx="9266589" cy="5120307"/>
          </a:xfrm>
        </p:grpSpPr>
        <p:sp>
          <p:nvSpPr>
            <p:cNvPr id="2" name="五邊形 1"/>
            <p:cNvSpPr/>
            <p:nvPr/>
          </p:nvSpPr>
          <p:spPr>
            <a:xfrm>
              <a:off x="1887280" y="1419417"/>
              <a:ext cx="1898374" cy="1165604"/>
            </a:xfrm>
            <a:prstGeom prst="homePlat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kumimoji="1" lang="en-US" altLang="zh-TW" sz="2400" b="1">
                  <a:solidFill>
                    <a:schemeClr val="accent5">
                      <a:lumMod val="1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(</a:t>
              </a:r>
              <a:r>
                <a:rPr kumimoji="1" lang="zh-TW" altLang="en-US" sz="2400" b="1">
                  <a:solidFill>
                    <a:schemeClr val="accent5">
                      <a:lumMod val="1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大一大四</a:t>
              </a:r>
              <a:r>
                <a:rPr kumimoji="1" lang="en-US" altLang="zh-TW" sz="2400" b="1">
                  <a:solidFill>
                    <a:schemeClr val="accent5">
                      <a:lumMod val="1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)</a:t>
              </a:r>
            </a:p>
          </p:txBody>
        </p:sp>
        <p:sp>
          <p:nvSpPr>
            <p:cNvPr id="26" name="五邊形 25"/>
            <p:cNvSpPr/>
            <p:nvPr/>
          </p:nvSpPr>
          <p:spPr>
            <a:xfrm>
              <a:off x="1887280" y="2718669"/>
              <a:ext cx="1898374" cy="1165604"/>
            </a:xfrm>
            <a:prstGeom prst="homePlat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kumimoji="1" lang="en-US" altLang="zh-TW" sz="2400" b="1" dirty="0">
                  <a:solidFill>
                    <a:schemeClr val="accent5">
                      <a:lumMod val="1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(</a:t>
              </a:r>
              <a:r>
                <a:rPr kumimoji="1" lang="zh-TW" altLang="en-US" sz="2400" b="1" dirty="0">
                  <a:solidFill>
                    <a:schemeClr val="accent5">
                      <a:lumMod val="1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大一大二</a:t>
              </a:r>
              <a:r>
                <a:rPr kumimoji="1" lang="en-US" altLang="zh-TW" sz="2400" b="1" dirty="0">
                  <a:solidFill>
                    <a:schemeClr val="accent5">
                      <a:lumMod val="1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)</a:t>
              </a:r>
            </a:p>
          </p:txBody>
        </p:sp>
        <p:sp>
          <p:nvSpPr>
            <p:cNvPr id="27" name="五邊形 26"/>
            <p:cNvSpPr/>
            <p:nvPr/>
          </p:nvSpPr>
          <p:spPr>
            <a:xfrm>
              <a:off x="1887280" y="4037656"/>
              <a:ext cx="1898374" cy="1165604"/>
            </a:xfrm>
            <a:prstGeom prst="homePlat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kumimoji="1" lang="en-US" altLang="zh-TW" sz="2400" b="1">
                  <a:solidFill>
                    <a:schemeClr val="accent5">
                      <a:lumMod val="1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(</a:t>
              </a:r>
              <a:r>
                <a:rPr kumimoji="1" lang="zh-TW" altLang="en-US" sz="2400" b="1">
                  <a:solidFill>
                    <a:schemeClr val="accent5">
                      <a:lumMod val="1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大三大四</a:t>
              </a:r>
              <a:r>
                <a:rPr kumimoji="1" lang="en-US" altLang="zh-TW" sz="2400" b="1">
                  <a:solidFill>
                    <a:schemeClr val="accent5">
                      <a:lumMod val="1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)</a:t>
              </a:r>
            </a:p>
          </p:txBody>
        </p:sp>
        <p:sp>
          <p:nvSpPr>
            <p:cNvPr id="28" name="五邊形 27"/>
            <p:cNvSpPr/>
            <p:nvPr/>
          </p:nvSpPr>
          <p:spPr>
            <a:xfrm>
              <a:off x="1887280" y="5365453"/>
              <a:ext cx="1898374" cy="1165604"/>
            </a:xfrm>
            <a:prstGeom prst="homePlate">
              <a:avLst/>
            </a:prstGeom>
            <a:solidFill>
              <a:srgbClr val="7492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kumimoji="1" lang="en-US" altLang="zh-TW" sz="2400" b="1">
                  <a:solidFill>
                    <a:schemeClr val="accent5">
                      <a:lumMod val="1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(</a:t>
              </a:r>
              <a:r>
                <a:rPr kumimoji="1" lang="zh-TW" altLang="en-US" sz="2400" b="1">
                  <a:solidFill>
                    <a:schemeClr val="accent5">
                      <a:lumMod val="1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大五大六</a:t>
              </a:r>
              <a:r>
                <a:rPr kumimoji="1" lang="en-US" altLang="zh-TW" sz="2400" b="1">
                  <a:solidFill>
                    <a:schemeClr val="accent5">
                      <a:lumMod val="1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)</a:t>
              </a:r>
            </a:p>
          </p:txBody>
        </p:sp>
        <p:sp>
          <p:nvSpPr>
            <p:cNvPr id="29" name="＞形箭號 28"/>
            <p:cNvSpPr/>
            <p:nvPr/>
          </p:nvSpPr>
          <p:spPr>
            <a:xfrm>
              <a:off x="3419061" y="1410750"/>
              <a:ext cx="7734808" cy="1165604"/>
            </a:xfrm>
            <a:prstGeom prst="chevron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kumimoji="1" lang="zh-TW" altLang="en-US" sz="2400" b="1" dirty="0">
                  <a:solidFill>
                    <a:schemeClr val="accent5">
                      <a:lumMod val="1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通識課程、深耕學園、醫學人文相關課程</a:t>
              </a:r>
            </a:p>
          </p:txBody>
        </p:sp>
        <p:sp>
          <p:nvSpPr>
            <p:cNvPr id="30" name="＞形箭號 29"/>
            <p:cNvSpPr/>
            <p:nvPr/>
          </p:nvSpPr>
          <p:spPr>
            <a:xfrm>
              <a:off x="3409121" y="2729737"/>
              <a:ext cx="7744748" cy="1165604"/>
            </a:xfrm>
            <a:prstGeom prst="chevron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kumimoji="1" lang="zh-TW" altLang="en-US" sz="2400" b="1" dirty="0">
                  <a:solidFill>
                    <a:schemeClr val="accent5">
                      <a:lumMod val="1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生物、有機化學、物理化學、醫用微積分、微免學、生物統計、生化分生</a:t>
              </a:r>
            </a:p>
          </p:txBody>
        </p:sp>
        <p:sp>
          <p:nvSpPr>
            <p:cNvPr id="31" name="＞形箭號 30"/>
            <p:cNvSpPr/>
            <p:nvPr/>
          </p:nvSpPr>
          <p:spPr>
            <a:xfrm>
              <a:off x="3409120" y="4037656"/>
              <a:ext cx="7744749" cy="1165604"/>
            </a:xfrm>
            <a:prstGeom prst="chevron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kumimoji="1" lang="zh-TW" altLang="en-US" sz="2400" b="1">
                  <a:solidFill>
                    <a:schemeClr val="accent5">
                      <a:lumMod val="1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解剖學、公共衛生學、生理學、寄生蟲學、生物化學、病理學、藥理學、臨床診斷</a:t>
              </a:r>
            </a:p>
          </p:txBody>
        </p:sp>
        <p:sp>
          <p:nvSpPr>
            <p:cNvPr id="32" name="＞形箭號 31"/>
            <p:cNvSpPr/>
            <p:nvPr/>
          </p:nvSpPr>
          <p:spPr>
            <a:xfrm>
              <a:off x="3419061" y="5345575"/>
              <a:ext cx="7734808" cy="1165604"/>
            </a:xfrm>
            <a:prstGeom prst="chevron">
              <a:avLst/>
            </a:prstGeom>
            <a:solidFill>
              <a:srgbClr val="7492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kumimoji="1" lang="zh-TW" altLang="en-US" sz="2400" b="1">
                  <a:solidFill>
                    <a:schemeClr val="accent5">
                      <a:lumMod val="1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臨床課程及實習</a:t>
              </a:r>
            </a:p>
          </p:txBody>
        </p:sp>
      </p:grpSp>
      <p:sp>
        <p:nvSpPr>
          <p:cNvPr id="12" name="文本框 3"/>
          <p:cNvSpPr txBox="1"/>
          <p:nvPr/>
        </p:nvSpPr>
        <p:spPr>
          <a:xfrm>
            <a:off x="540000" y="360000"/>
            <a:ext cx="11520000" cy="13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0099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0099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0099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0099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0099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0099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0099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0099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algn="l"/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課程修習概況</a:t>
            </a: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</a:p>
          <a:p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醫學系</a:t>
            </a: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修業年限</a:t>
            </a: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0561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/>
          <p:cNvGrpSpPr/>
          <p:nvPr/>
        </p:nvGrpSpPr>
        <p:grpSpPr>
          <a:xfrm>
            <a:off x="1376979" y="1692000"/>
            <a:ext cx="9415690" cy="4774590"/>
            <a:chOff x="1887280" y="1412965"/>
            <a:chExt cx="9393338" cy="5116996"/>
          </a:xfrm>
        </p:grpSpPr>
        <p:sp>
          <p:nvSpPr>
            <p:cNvPr id="2" name="五邊形 1"/>
            <p:cNvSpPr/>
            <p:nvPr/>
          </p:nvSpPr>
          <p:spPr>
            <a:xfrm>
              <a:off x="1887280" y="1419417"/>
              <a:ext cx="1898374" cy="917366"/>
            </a:xfrm>
            <a:prstGeom prst="homePlat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kumimoji="1" lang="en-US" altLang="zh-TW" sz="2400" b="1">
                  <a:solidFill>
                    <a:schemeClr val="accent5">
                      <a:lumMod val="1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(</a:t>
              </a:r>
              <a:r>
                <a:rPr kumimoji="1" lang="zh-TW" altLang="en-US" sz="2400" b="1">
                  <a:solidFill>
                    <a:schemeClr val="accent5">
                      <a:lumMod val="1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大一大四</a:t>
              </a:r>
              <a:r>
                <a:rPr kumimoji="1" lang="en-US" altLang="zh-TW" sz="2400" b="1">
                  <a:solidFill>
                    <a:schemeClr val="accent5">
                      <a:lumMod val="1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)</a:t>
              </a:r>
            </a:p>
          </p:txBody>
        </p:sp>
        <p:sp>
          <p:nvSpPr>
            <p:cNvPr id="26" name="五邊形 25"/>
            <p:cNvSpPr/>
            <p:nvPr/>
          </p:nvSpPr>
          <p:spPr>
            <a:xfrm>
              <a:off x="1887280" y="2471238"/>
              <a:ext cx="1898374" cy="904577"/>
            </a:xfrm>
            <a:prstGeom prst="homePlat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kumimoji="1" lang="en-US" altLang="zh-TW" sz="2400" b="1">
                  <a:solidFill>
                    <a:schemeClr val="accent5">
                      <a:lumMod val="1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(</a:t>
              </a:r>
              <a:r>
                <a:rPr kumimoji="1" lang="zh-TW" altLang="en-US" sz="2400" b="1">
                  <a:solidFill>
                    <a:schemeClr val="accent5">
                      <a:lumMod val="1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大一大二</a:t>
              </a:r>
              <a:r>
                <a:rPr kumimoji="1" lang="en-US" altLang="zh-TW" sz="2400" b="1">
                  <a:solidFill>
                    <a:schemeClr val="accent5">
                      <a:lumMod val="1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)</a:t>
              </a:r>
            </a:p>
          </p:txBody>
        </p:sp>
        <p:sp>
          <p:nvSpPr>
            <p:cNvPr id="27" name="五邊形 26"/>
            <p:cNvSpPr/>
            <p:nvPr/>
          </p:nvSpPr>
          <p:spPr>
            <a:xfrm>
              <a:off x="1887280" y="3540088"/>
              <a:ext cx="1898374" cy="887548"/>
            </a:xfrm>
            <a:prstGeom prst="homePlat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kumimoji="1" lang="en-US" altLang="zh-TW" sz="2400" b="1" dirty="0">
                  <a:solidFill>
                    <a:schemeClr val="accent5">
                      <a:lumMod val="1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(</a:t>
              </a:r>
              <a:r>
                <a:rPr kumimoji="1" lang="zh-TW" altLang="en-US" sz="2400" b="1" dirty="0">
                  <a:solidFill>
                    <a:schemeClr val="accent5">
                      <a:lumMod val="1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大三大四</a:t>
              </a:r>
              <a:r>
                <a:rPr kumimoji="1" lang="en-US" altLang="zh-TW" sz="2400" b="1" dirty="0">
                  <a:solidFill>
                    <a:schemeClr val="accent5">
                      <a:lumMod val="1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)</a:t>
              </a:r>
            </a:p>
          </p:txBody>
        </p:sp>
        <p:sp>
          <p:nvSpPr>
            <p:cNvPr id="28" name="五邊形 27"/>
            <p:cNvSpPr/>
            <p:nvPr/>
          </p:nvSpPr>
          <p:spPr>
            <a:xfrm>
              <a:off x="1887280" y="4569180"/>
              <a:ext cx="1898374" cy="904577"/>
            </a:xfrm>
            <a:prstGeom prst="homePlate">
              <a:avLst/>
            </a:prstGeom>
            <a:solidFill>
              <a:srgbClr val="718F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kumimoji="1" lang="en-US" altLang="zh-TW" sz="2400" b="1">
                  <a:solidFill>
                    <a:schemeClr val="accent5">
                      <a:lumMod val="1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(</a:t>
              </a:r>
              <a:r>
                <a:rPr kumimoji="1" lang="zh-TW" altLang="en-US" sz="2400" b="1">
                  <a:solidFill>
                    <a:schemeClr val="accent5">
                      <a:lumMod val="1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大五大六</a:t>
              </a:r>
              <a:r>
                <a:rPr kumimoji="1" lang="en-US" altLang="zh-TW" sz="2400" b="1">
                  <a:solidFill>
                    <a:schemeClr val="accent5">
                      <a:lumMod val="1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)</a:t>
              </a:r>
            </a:p>
          </p:txBody>
        </p:sp>
        <p:sp>
          <p:nvSpPr>
            <p:cNvPr id="14" name="五邊形 13"/>
            <p:cNvSpPr/>
            <p:nvPr/>
          </p:nvSpPr>
          <p:spPr>
            <a:xfrm>
              <a:off x="1887280" y="5625384"/>
              <a:ext cx="1898374" cy="904577"/>
            </a:xfrm>
            <a:prstGeom prst="homePlate">
              <a:avLst/>
            </a:prstGeom>
            <a:solidFill>
              <a:srgbClr val="6888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kumimoji="1" lang="en-US" altLang="zh-TW" sz="2400" b="1">
                  <a:solidFill>
                    <a:schemeClr val="accent5">
                      <a:lumMod val="1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(</a:t>
              </a:r>
              <a:r>
                <a:rPr kumimoji="1" lang="zh-TW" altLang="en-US" sz="2400" b="1">
                  <a:solidFill>
                    <a:schemeClr val="accent5">
                      <a:lumMod val="1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大七</a:t>
              </a:r>
              <a:r>
                <a:rPr kumimoji="1" lang="en-US" altLang="zh-TW" sz="2400" b="1">
                  <a:solidFill>
                    <a:schemeClr val="accent5">
                      <a:lumMod val="1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)</a:t>
              </a:r>
            </a:p>
          </p:txBody>
        </p:sp>
        <p:sp>
          <p:nvSpPr>
            <p:cNvPr id="15" name="＞形箭號 14"/>
            <p:cNvSpPr/>
            <p:nvPr/>
          </p:nvSpPr>
          <p:spPr>
            <a:xfrm>
              <a:off x="3480145" y="1419417"/>
              <a:ext cx="2364063" cy="917366"/>
            </a:xfrm>
            <a:prstGeom prst="chevron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kumimoji="1" lang="zh-TW" altLang="en-US" sz="2400" b="1">
                  <a:solidFill>
                    <a:schemeClr val="accent5">
                      <a:lumMod val="1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同醫學系課程</a:t>
              </a:r>
            </a:p>
          </p:txBody>
        </p:sp>
        <p:sp>
          <p:nvSpPr>
            <p:cNvPr id="16" name="＞形箭號 15"/>
            <p:cNvSpPr/>
            <p:nvPr/>
          </p:nvSpPr>
          <p:spPr>
            <a:xfrm>
              <a:off x="3478989" y="2464843"/>
              <a:ext cx="2364063" cy="917366"/>
            </a:xfrm>
            <a:prstGeom prst="chevron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kumimoji="1" lang="zh-TW" altLang="en-US" sz="2400" b="1">
                  <a:solidFill>
                    <a:schemeClr val="accent5">
                      <a:lumMod val="1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同醫學系課程</a:t>
              </a:r>
            </a:p>
          </p:txBody>
        </p:sp>
        <p:sp>
          <p:nvSpPr>
            <p:cNvPr id="17" name="＞形箭號 16"/>
            <p:cNvSpPr/>
            <p:nvPr/>
          </p:nvSpPr>
          <p:spPr>
            <a:xfrm>
              <a:off x="3478989" y="3510269"/>
              <a:ext cx="2364063" cy="917366"/>
            </a:xfrm>
            <a:prstGeom prst="chevron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kumimoji="1" lang="zh-TW" altLang="en-US" sz="2400" b="1">
                  <a:solidFill>
                    <a:schemeClr val="accent5">
                      <a:lumMod val="1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同醫學系課程</a:t>
              </a:r>
            </a:p>
          </p:txBody>
        </p:sp>
        <p:sp>
          <p:nvSpPr>
            <p:cNvPr id="18" name="＞形箭號 17"/>
            <p:cNvSpPr/>
            <p:nvPr/>
          </p:nvSpPr>
          <p:spPr>
            <a:xfrm>
              <a:off x="3478988" y="4556391"/>
              <a:ext cx="7801630" cy="917366"/>
            </a:xfrm>
            <a:prstGeom prst="chevron">
              <a:avLst/>
            </a:prstGeom>
            <a:solidFill>
              <a:srgbClr val="718F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kumimoji="1" lang="zh-TW" altLang="en-US" sz="2400" b="1">
                  <a:solidFill>
                    <a:schemeClr val="accent5">
                      <a:lumMod val="1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同醫學系課程</a:t>
              </a:r>
            </a:p>
          </p:txBody>
        </p:sp>
        <p:sp>
          <p:nvSpPr>
            <p:cNvPr id="19" name="＞形箭號 18"/>
            <p:cNvSpPr/>
            <p:nvPr/>
          </p:nvSpPr>
          <p:spPr>
            <a:xfrm>
              <a:off x="3478988" y="5602512"/>
              <a:ext cx="7801630" cy="917366"/>
            </a:xfrm>
            <a:prstGeom prst="chevron">
              <a:avLst/>
            </a:prstGeom>
            <a:solidFill>
              <a:srgbClr val="6888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kumimoji="1" lang="zh-TW" altLang="en-US" sz="2400" b="1">
                  <a:solidFill>
                    <a:schemeClr val="accent5">
                      <a:lumMod val="1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中醫臨床實習</a:t>
              </a:r>
            </a:p>
          </p:txBody>
        </p:sp>
        <p:sp>
          <p:nvSpPr>
            <p:cNvPr id="22" name="＞形箭號 21"/>
            <p:cNvSpPr/>
            <p:nvPr/>
          </p:nvSpPr>
          <p:spPr>
            <a:xfrm>
              <a:off x="5549641" y="3497365"/>
              <a:ext cx="5730977" cy="917366"/>
            </a:xfrm>
            <a:prstGeom prst="chevron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kumimoji="1" lang="zh-TW" altLang="en-US" sz="2400" b="1">
                  <a:solidFill>
                    <a:schemeClr val="accent5">
                      <a:lumMod val="1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中醫藥研究、中醫診斷實習、金匱要略、針灸、中醫內科、傷科等</a:t>
              </a:r>
            </a:p>
          </p:txBody>
        </p:sp>
        <p:sp>
          <p:nvSpPr>
            <p:cNvPr id="33" name="＞形箭號 32"/>
            <p:cNvSpPr/>
            <p:nvPr/>
          </p:nvSpPr>
          <p:spPr>
            <a:xfrm>
              <a:off x="5549641" y="2458391"/>
              <a:ext cx="5730977" cy="917366"/>
            </a:xfrm>
            <a:prstGeom prst="chevron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kumimoji="1" lang="zh-TW" altLang="en-US" sz="2400" b="1">
                  <a:solidFill>
                    <a:schemeClr val="accent5">
                      <a:lumMod val="1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中醫醫學史、藥物學、炮製學、中醫絲路、中醫藥膳及美容等</a:t>
              </a:r>
            </a:p>
          </p:txBody>
        </p:sp>
        <p:sp>
          <p:nvSpPr>
            <p:cNvPr id="34" name="＞形箭號 33"/>
            <p:cNvSpPr/>
            <p:nvPr/>
          </p:nvSpPr>
          <p:spPr>
            <a:xfrm>
              <a:off x="5549641" y="1412965"/>
              <a:ext cx="5730977" cy="917366"/>
            </a:xfrm>
            <a:prstGeom prst="chevron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kumimoji="1" lang="zh-TW" altLang="en-US" sz="2400" b="1">
                  <a:solidFill>
                    <a:schemeClr val="accent5">
                      <a:lumMod val="1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中醫基礎理論</a:t>
              </a:r>
            </a:p>
          </p:txBody>
        </p:sp>
      </p:grpSp>
      <p:sp>
        <p:nvSpPr>
          <p:cNvPr id="20" name="文本框 3"/>
          <p:cNvSpPr txBox="1"/>
          <p:nvPr/>
        </p:nvSpPr>
        <p:spPr>
          <a:xfrm>
            <a:off x="540000" y="360000"/>
            <a:ext cx="11520000" cy="13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0099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0099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0099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0099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0099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0099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0099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0099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algn="l"/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課程修習概況</a:t>
            </a: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endPara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中醫學系</a:t>
            </a: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修業年限</a:t>
            </a: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0585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291"/>
            <a:ext cx="12192000" cy="5715000"/>
          </a:xfrm>
          <a:prstGeom prst="rect">
            <a:avLst/>
          </a:prstGeom>
        </p:spPr>
      </p:pic>
      <p:sp>
        <p:nvSpPr>
          <p:cNvPr id="9" name="文本框 4"/>
          <p:cNvSpPr txBox="1"/>
          <p:nvPr/>
        </p:nvSpPr>
        <p:spPr>
          <a:xfrm>
            <a:off x="3181351" y="2551837"/>
            <a:ext cx="58292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5400" b="1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TW" altLang="en-US"/>
              <a:t>長庚大學醫學院</a:t>
            </a:r>
          </a:p>
          <a:p>
            <a:r>
              <a:rPr lang="zh-TW" altLang="en-US"/>
              <a:t>學系介紹</a:t>
            </a:r>
          </a:p>
        </p:txBody>
      </p:sp>
    </p:spTree>
    <p:extLst>
      <p:ext uri="{BB962C8B-B14F-4D97-AF65-F5344CB8AC3E}">
        <p14:creationId xmlns:p14="http://schemas.microsoft.com/office/powerpoint/2010/main" val="130594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1256;p52"/>
          <p:cNvSpPr txBox="1">
            <a:spLocks/>
          </p:cNvSpPr>
          <p:nvPr/>
        </p:nvSpPr>
        <p:spPr>
          <a:xfrm>
            <a:off x="473725" y="0"/>
            <a:ext cx="11700000" cy="860799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icrosoft JhengHei"/>
              <a:buNone/>
            </a:pP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醫學系</a:t>
            </a:r>
            <a:endParaRPr lang="zh-TW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4" name="Google Shape;1258;p52"/>
          <p:cNvSpPr/>
          <p:nvPr/>
        </p:nvSpPr>
        <p:spPr>
          <a:xfrm>
            <a:off x="676149" y="1187949"/>
            <a:ext cx="6201395" cy="969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學習內容：</a:t>
            </a:r>
            <a:endParaRPr lang="en-US" altLang="zh-TW" sz="28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endParaRPr>
          </a:p>
          <a:p>
            <a:pPr marL="446077" lvl="0" indent="-268280">
              <a:spcAft>
                <a:spcPts val="600"/>
              </a:spcAft>
              <a:buClr>
                <a:schemeClr val="accent6">
                  <a:lumMod val="50000"/>
                </a:schemeClr>
              </a:buClr>
              <a:buSzPts val="1800"/>
              <a:buFont typeface="Noto Sans Symbols"/>
              <a:buChar char="⮚"/>
            </a:pP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臨床醫學、基礎醫學、人類生理</a:t>
            </a:r>
            <a:endParaRPr lang="en-US" altLang="zh-TW" sz="2400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endParaRPr>
          </a:p>
        </p:txBody>
      </p:sp>
      <p:sp>
        <p:nvSpPr>
          <p:cNvPr id="8" name="Google Shape;1258;p52">
            <a:extLst>
              <a:ext uri="{FF2B5EF4-FFF2-40B4-BE49-F238E27FC236}">
                <a16:creationId xmlns:a16="http://schemas.microsoft.com/office/drawing/2014/main" id="{AD680555-3228-4523-B12D-E963460E3BA5}"/>
              </a:ext>
            </a:extLst>
          </p:cNvPr>
          <p:cNvSpPr/>
          <p:nvPr/>
        </p:nvSpPr>
        <p:spPr>
          <a:xfrm>
            <a:off x="676148" y="2300565"/>
            <a:ext cx="6201395" cy="969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挑戰：</a:t>
            </a:r>
            <a:endParaRPr lang="en-US" altLang="zh-TW" sz="28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endParaRPr>
          </a:p>
          <a:p>
            <a:pPr marL="446077" lvl="0" indent="-268280">
              <a:spcAft>
                <a:spcPts val="600"/>
              </a:spcAft>
              <a:buClr>
                <a:schemeClr val="accent6">
                  <a:lumMod val="50000"/>
                </a:schemeClr>
              </a:buClr>
              <a:buSzPts val="1800"/>
              <a:buFont typeface="Noto Sans Symbols"/>
              <a:buChar char="⮚"/>
            </a:pP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學習範圍廣，需大量記憶與臨床實習。</a:t>
            </a:r>
            <a:endParaRPr lang="en-US" altLang="zh-TW" sz="2400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endParaRPr>
          </a:p>
        </p:txBody>
      </p:sp>
      <p:sp>
        <p:nvSpPr>
          <p:cNvPr id="9" name="Google Shape;1258;p52">
            <a:extLst>
              <a:ext uri="{FF2B5EF4-FFF2-40B4-BE49-F238E27FC236}">
                <a16:creationId xmlns:a16="http://schemas.microsoft.com/office/drawing/2014/main" id="{48D9A04E-14FB-4D25-A7F2-C61570A2FA8C}"/>
              </a:ext>
            </a:extLst>
          </p:cNvPr>
          <p:cNvSpPr/>
          <p:nvPr/>
        </p:nvSpPr>
        <p:spPr>
          <a:xfrm>
            <a:off x="676148" y="3413181"/>
            <a:ext cx="6201395" cy="969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職涯發展：</a:t>
            </a:r>
            <a:endParaRPr lang="en-US" altLang="zh-TW" sz="28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endParaRPr>
          </a:p>
          <a:p>
            <a:pPr marL="446077" lvl="0" indent="-268280">
              <a:spcAft>
                <a:spcPts val="600"/>
              </a:spcAft>
              <a:buClr>
                <a:schemeClr val="accent6">
                  <a:lumMod val="50000"/>
                </a:schemeClr>
              </a:buClr>
              <a:buSzPts val="1800"/>
              <a:buFont typeface="Noto Sans Symbols"/>
              <a:buChar char="⮚"/>
            </a:pP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醫生、臨床研究員、公衛專家</a:t>
            </a: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。</a:t>
            </a:r>
            <a:endParaRPr lang="en-US" altLang="zh-TW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endParaRPr>
          </a:p>
        </p:txBody>
      </p:sp>
      <p:sp>
        <p:nvSpPr>
          <p:cNvPr id="10" name="Google Shape;1258;p52">
            <a:extLst>
              <a:ext uri="{FF2B5EF4-FFF2-40B4-BE49-F238E27FC236}">
                <a16:creationId xmlns:a16="http://schemas.microsoft.com/office/drawing/2014/main" id="{9EDEECEC-78D1-4CEC-893A-61E146320173}"/>
              </a:ext>
            </a:extLst>
          </p:cNvPr>
          <p:cNvSpPr/>
          <p:nvPr/>
        </p:nvSpPr>
        <p:spPr>
          <a:xfrm>
            <a:off x="676148" y="4708897"/>
            <a:ext cx="6201395" cy="969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學科重點：</a:t>
            </a:r>
            <a:endParaRPr lang="en-US" altLang="zh-TW" sz="28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endParaRPr>
          </a:p>
          <a:p>
            <a:pPr marL="446077" lvl="0" indent="-268280">
              <a:spcAft>
                <a:spcPts val="600"/>
              </a:spcAft>
              <a:buClr>
                <a:schemeClr val="accent6">
                  <a:lumMod val="50000"/>
                </a:schemeClr>
              </a:buClr>
              <a:buSzPts val="1800"/>
              <a:buFont typeface="Noto Sans Symbols"/>
              <a:buChar char="⮚"/>
            </a:pP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生物、化學</a:t>
            </a: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。</a:t>
            </a:r>
            <a:endParaRPr lang="en-US" altLang="zh-TW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2BE8C3B-EC3C-4FB5-B447-0451C20260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818" y="1347168"/>
            <a:ext cx="4613882" cy="461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37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1256;p52"/>
          <p:cNvSpPr txBox="1">
            <a:spLocks/>
          </p:cNvSpPr>
          <p:nvPr/>
        </p:nvSpPr>
        <p:spPr>
          <a:xfrm>
            <a:off x="473725" y="0"/>
            <a:ext cx="11710930" cy="860799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icrosoft JhengHei"/>
              <a:buNone/>
            </a:pP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醫學系</a:t>
            </a:r>
            <a:endParaRPr lang="zh-TW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7" name="Google Shape;1309;p55"/>
          <p:cNvSpPr txBox="1"/>
          <p:nvPr/>
        </p:nvSpPr>
        <p:spPr>
          <a:xfrm>
            <a:off x="4619454" y="4035328"/>
            <a:ext cx="7203549" cy="2216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625" tIns="87625" rIns="87625" bIns="876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醫學系學生自入學即強調「先學做人，再學當良醫」，所以本系擁有全國醫學院最健全獨立的「醫學人文學科」及一貫的課程。</a:t>
            </a:r>
            <a:endParaRPr lang="en-US" altLang="zh-TW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  <a:p>
            <a:pPr lvl="0">
              <a:lnSpc>
                <a:spcPct val="90000"/>
              </a:lnSpc>
            </a:pPr>
            <a:r>
              <a:rPr lang="zh-TW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藉由課程設計與小組討論反思活動，讓醫學人文的精神，深入本系學生的內心，讓學生在進入臨床學習及將來的醫師養成專業素養，奠下基石</a:t>
            </a:r>
            <a:endParaRPr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F4FF2BF5-B1B9-4AE2-A0EF-47E3608A0CC4}"/>
              </a:ext>
            </a:extLst>
          </p:cNvPr>
          <p:cNvSpPr txBox="1">
            <a:spLocks/>
          </p:cNvSpPr>
          <p:nvPr/>
        </p:nvSpPr>
        <p:spPr bwMode="auto">
          <a:xfrm>
            <a:off x="8514227" y="1066507"/>
            <a:ext cx="2731105" cy="35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lang="zh-TW" altLang="en-US" sz="3600" baseline="0" dirty="0">
                <a:solidFill>
                  <a:schemeClr val="tx2"/>
                </a:solidFill>
                <a:latin typeface="Calibri" panose="020F0502020204030204" pitchFamily="34" charset="0"/>
                <a:ea typeface="標楷體" panose="03000509000000000000" pitchFamily="65" charset="-12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800">
                <a:solidFill>
                  <a:schemeClr val="tx2"/>
                </a:solidFill>
                <a:latin typeface="Verdana" pitchFamily="34" charset="0"/>
                <a:ea typeface="新細明體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800">
                <a:solidFill>
                  <a:schemeClr val="tx2"/>
                </a:solidFill>
                <a:latin typeface="Verdana" pitchFamily="34" charset="0"/>
                <a:ea typeface="新細明體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800">
                <a:solidFill>
                  <a:schemeClr val="tx2"/>
                </a:solidFill>
                <a:latin typeface="Verdana" pitchFamily="34" charset="0"/>
                <a:ea typeface="新細明體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800">
                <a:solidFill>
                  <a:schemeClr val="tx2"/>
                </a:solidFill>
                <a:latin typeface="Verdana" pitchFamily="34" charset="0"/>
                <a:ea typeface="新細明體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800">
                <a:solidFill>
                  <a:schemeClr val="tx2"/>
                </a:solidFill>
                <a:latin typeface="Verdana" pitchFamily="34" charset="0"/>
                <a:ea typeface="新細明體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800">
                <a:solidFill>
                  <a:schemeClr val="tx2"/>
                </a:solidFill>
                <a:latin typeface="Verdana" pitchFamily="34" charset="0"/>
                <a:ea typeface="新細明體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800">
                <a:solidFill>
                  <a:schemeClr val="tx2"/>
                </a:solidFill>
                <a:latin typeface="Verdana" pitchFamily="34" charset="0"/>
                <a:ea typeface="新細明體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800">
                <a:solidFill>
                  <a:schemeClr val="tx2"/>
                </a:solidFill>
                <a:latin typeface="Verdana" pitchFamily="34" charset="0"/>
                <a:ea typeface="新細明體" charset="-12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+mj-cs"/>
              </a:rPr>
              <a:t>長庚大學醫學院</a:t>
            </a:r>
            <a:br>
              <a:rPr kumimoji="1" lang="zh-TW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+mj-cs"/>
              </a:rPr>
            </a:br>
            <a:r>
              <a:rPr kumimoji="1" lang="zh-TW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+mj-cs"/>
              </a:rPr>
              <a:t>榮獲</a:t>
            </a:r>
            <a:r>
              <a:rPr kumimoji="1" lang="en-US" altLang="zh-TW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+mj-cs"/>
              </a:rPr>
              <a:t>2012</a:t>
            </a:r>
            <a:r>
              <a:rPr kumimoji="1" lang="zh-TW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+mj-cs"/>
              </a:rPr>
              <a:t>年第一名及第三名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F1F86EB-468C-4C4F-A172-DC2D1C109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503" y="1638419"/>
            <a:ext cx="3262555" cy="4613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BCD33BD2-4CE0-4B7D-BF95-796EDC21FD55}"/>
              </a:ext>
            </a:extLst>
          </p:cNvPr>
          <p:cNvSpPr/>
          <p:nvPr/>
        </p:nvSpPr>
        <p:spPr>
          <a:xfrm>
            <a:off x="5081568" y="5816690"/>
            <a:ext cx="29487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TW" dirty="0">
                <a:solidFill>
                  <a:prstClr val="black"/>
                </a:solidFill>
                <a:latin typeface="Calibri"/>
                <a:ea typeface="標楷體" panose="03000509000000000000" pitchFamily="65" charset="-120"/>
              </a:rPr>
              <a:t>2022/03</a:t>
            </a:r>
            <a:r>
              <a:rPr lang="zh-TW" altLang="en-US" dirty="0">
                <a:solidFill>
                  <a:prstClr val="black"/>
                </a:solidFill>
                <a:latin typeface="Calibri"/>
                <a:ea typeface="標楷體" panose="03000509000000000000" pitchFamily="65" charset="-120"/>
              </a:rPr>
              <a:t> </a:t>
            </a:r>
            <a:endParaRPr lang="en-US" altLang="zh-TW" dirty="0">
              <a:solidFill>
                <a:prstClr val="black"/>
              </a:solidFill>
              <a:latin typeface="Calibri"/>
              <a:ea typeface="標楷體" panose="03000509000000000000" pitchFamily="65" charset="-120"/>
            </a:endParaRPr>
          </a:p>
          <a:p>
            <a:pPr lvl="0" algn="ctr">
              <a:defRPr/>
            </a:pPr>
            <a:r>
              <a:rPr lang="zh-TW" altLang="en-US" dirty="0">
                <a:solidFill>
                  <a:prstClr val="black"/>
                </a:solidFill>
                <a:latin typeface="Calibri"/>
                <a:ea typeface="標楷體" panose="03000509000000000000" pitchFamily="65" charset="-120"/>
              </a:rPr>
              <a:t>醫學六林承同學 論文獲</a:t>
            </a:r>
            <a:r>
              <a:rPr lang="en-US" altLang="zh-TW" dirty="0">
                <a:solidFill>
                  <a:prstClr val="black"/>
                </a:solidFill>
                <a:latin typeface="Calibri"/>
                <a:ea typeface="標楷體" panose="03000509000000000000" pitchFamily="65" charset="-120"/>
              </a:rPr>
              <a:t>biosensors </a:t>
            </a:r>
            <a:r>
              <a:rPr lang="zh-TW" altLang="en-US" dirty="0">
                <a:solidFill>
                  <a:prstClr val="black"/>
                </a:solidFill>
                <a:latin typeface="Calibri"/>
                <a:ea typeface="標楷體" panose="03000509000000000000" pitchFamily="65" charset="-120"/>
              </a:rPr>
              <a:t>期刊接受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AA53CCE-6773-42EA-A3D3-DAA7CE85633C}"/>
              </a:ext>
            </a:extLst>
          </p:cNvPr>
          <p:cNvSpPr txBox="1"/>
          <p:nvPr/>
        </p:nvSpPr>
        <p:spPr>
          <a:xfrm>
            <a:off x="818842" y="882643"/>
            <a:ext cx="364101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以生命科學研究為核心能力之一</a:t>
            </a:r>
            <a:endParaRPr lang="en-US" altLang="zh-TW" sz="28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醫學生研究競賽得獎</a:t>
            </a:r>
            <a:endParaRPr lang="en-US" altLang="zh-TW" sz="28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088" y="4168277"/>
            <a:ext cx="2309782" cy="163021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02" y="2289482"/>
            <a:ext cx="3271213" cy="436161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214" y="1066507"/>
            <a:ext cx="3030950" cy="1894344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4842747" y="3105835"/>
            <a:ext cx="31875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TW" dirty="0">
                <a:solidFill>
                  <a:prstClr val="black"/>
                </a:solidFill>
                <a:latin typeface="Calibri"/>
                <a:ea typeface="標楷體" panose="03000509000000000000" pitchFamily="65" charset="-120"/>
              </a:rPr>
              <a:t>2022/06</a:t>
            </a:r>
          </a:p>
          <a:p>
            <a:pPr lvl="0" algn="ctr">
              <a:defRPr/>
            </a:pPr>
            <a:r>
              <a:rPr lang="zh-TW" altLang="en-US" dirty="0">
                <a:solidFill>
                  <a:prstClr val="black"/>
                </a:solidFill>
                <a:latin typeface="Calibri"/>
                <a:ea typeface="標楷體" panose="03000509000000000000" pitchFamily="65" charset="-120"/>
              </a:rPr>
              <a:t>應屆畢業班胡家瑜同學 論文獲</a:t>
            </a:r>
            <a:r>
              <a:rPr lang="en-US" altLang="zh-TW" dirty="0">
                <a:solidFill>
                  <a:prstClr val="black"/>
                </a:solidFill>
                <a:latin typeface="Calibri"/>
                <a:ea typeface="標楷體" panose="03000509000000000000" pitchFamily="65" charset="-120"/>
              </a:rPr>
              <a:t>Medical education </a:t>
            </a:r>
            <a:r>
              <a:rPr lang="zh-TW" altLang="en-US" dirty="0">
                <a:solidFill>
                  <a:prstClr val="black"/>
                </a:solidFill>
                <a:latin typeface="Calibri"/>
                <a:ea typeface="標楷體" panose="03000509000000000000" pitchFamily="65" charset="-120"/>
              </a:rPr>
              <a:t>期刊接受</a:t>
            </a:r>
          </a:p>
        </p:txBody>
      </p:sp>
    </p:spTree>
    <p:extLst>
      <p:ext uri="{BB962C8B-B14F-4D97-AF65-F5344CB8AC3E}">
        <p14:creationId xmlns:p14="http://schemas.microsoft.com/office/powerpoint/2010/main" val="339049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1256;p52"/>
          <p:cNvSpPr txBox="1">
            <a:spLocks/>
          </p:cNvSpPr>
          <p:nvPr/>
        </p:nvSpPr>
        <p:spPr>
          <a:xfrm>
            <a:off x="473725" y="0"/>
            <a:ext cx="11710930" cy="860799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</a:pP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醫學系</a:t>
            </a:r>
            <a:endParaRPr lang="zh-TW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7" name="Google Shape;1309;p55"/>
          <p:cNvSpPr txBox="1"/>
          <p:nvPr/>
        </p:nvSpPr>
        <p:spPr>
          <a:xfrm>
            <a:off x="4619454" y="4035328"/>
            <a:ext cx="7203549" cy="2216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625" tIns="87625" rIns="87625" bIns="876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醫學系學生自入學即強調「先學做人，再學當良醫」，所以本系擁有全國醫學院最健全獨立的「醫學人文學科」及一貫的課程。</a:t>
            </a:r>
            <a:endParaRPr lang="en-US" altLang="zh-TW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  <a:p>
            <a:pPr lvl="0">
              <a:lnSpc>
                <a:spcPct val="90000"/>
              </a:lnSpc>
            </a:pPr>
            <a:r>
              <a:rPr lang="zh-TW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藉由課程設計與小組討論反思活動，讓醫學人文的精神，深入本系學生的內心，讓學生在進入臨床學習及將來的醫師養成專業素養，奠下基石</a:t>
            </a:r>
            <a:endParaRPr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Calibri"/>
            </a:endParaRPr>
          </a:p>
        </p:txBody>
      </p:sp>
      <p:sp>
        <p:nvSpPr>
          <p:cNvPr id="4" name="圓角矩形 1">
            <a:extLst>
              <a:ext uri="{FF2B5EF4-FFF2-40B4-BE49-F238E27FC236}">
                <a16:creationId xmlns:a16="http://schemas.microsoft.com/office/drawing/2014/main" id="{017534AF-9B3A-41F2-A2A8-47C4C76A1AC2}"/>
              </a:ext>
            </a:extLst>
          </p:cNvPr>
          <p:cNvSpPr/>
          <p:nvPr/>
        </p:nvSpPr>
        <p:spPr>
          <a:xfrm>
            <a:off x="2099488" y="1505087"/>
            <a:ext cx="7540468" cy="1232669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80"/>
              </a:spcBef>
              <a:buClr>
                <a:srgbClr val="404040"/>
              </a:buClr>
              <a:buSzPts val="2400"/>
            </a:pPr>
            <a:r>
              <a:rPr lang="zh-TW" altLang="en-US" sz="2800" b="1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培養醫學生研究創新的能力，並以獲得</a:t>
            </a:r>
            <a:br>
              <a:rPr lang="zh-TW" altLang="en-US" sz="2800" b="1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</a:br>
            <a:r>
              <a:rPr lang="zh-TW" altLang="en-US" sz="2800" b="1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醫學士</a:t>
            </a:r>
            <a:r>
              <a:rPr lang="en-US" altLang="zh-TW" sz="2800" b="1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-</a:t>
            </a:r>
            <a:r>
              <a:rPr lang="zh-TW" altLang="en-US" sz="2800" b="1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理學博士</a:t>
            </a:r>
            <a:r>
              <a:rPr lang="en-US" altLang="zh-TW" sz="2800" b="1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(MD-PhD)</a:t>
            </a:r>
            <a:r>
              <a:rPr lang="zh-TW" altLang="en-US" sz="2800" b="1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雙學位為目標</a:t>
            </a:r>
          </a:p>
        </p:txBody>
      </p:sp>
      <p:graphicFrame>
        <p:nvGraphicFramePr>
          <p:cNvPr id="5" name="資料庫圖表 4">
            <a:extLst>
              <a:ext uri="{FF2B5EF4-FFF2-40B4-BE49-F238E27FC236}">
                <a16:creationId xmlns:a16="http://schemas.microsoft.com/office/drawing/2014/main" id="{E98F599A-1238-40F3-BC6C-0010F7F5ADB2}"/>
              </a:ext>
            </a:extLst>
          </p:cNvPr>
          <p:cNvGraphicFramePr/>
          <p:nvPr/>
        </p:nvGraphicFramePr>
        <p:xfrm>
          <a:off x="2099487" y="3570516"/>
          <a:ext cx="7920000" cy="29064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矩形 5">
            <a:extLst>
              <a:ext uri="{FF2B5EF4-FFF2-40B4-BE49-F238E27FC236}">
                <a16:creationId xmlns:a16="http://schemas.microsoft.com/office/drawing/2014/main" id="{A11B3B21-9D49-4449-B83D-D9963D76CB7D}"/>
              </a:ext>
            </a:extLst>
          </p:cNvPr>
          <p:cNvSpPr/>
          <p:nvPr/>
        </p:nvSpPr>
        <p:spPr>
          <a:xfrm>
            <a:off x="2479021" y="2861749"/>
            <a:ext cx="7160935" cy="58477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lvl="0">
              <a:buClr>
                <a:srgbClr val="1F3864"/>
              </a:buClr>
              <a:buSzPts val="2100"/>
            </a:pPr>
            <a:r>
              <a:rPr lang="zh-TW" altLang="en-US" sz="3200" b="1" u="sng" dirty="0">
                <a:solidFill>
                  <a:srgbClr val="1F386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合作之研究所：本校四院之所有研究所</a:t>
            </a:r>
            <a:endParaRPr lang="zh-TW" altLang="en-US" sz="3200" b="1" u="sng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投影片編號版面配置區 4">
            <a:extLst>
              <a:ext uri="{FF2B5EF4-FFF2-40B4-BE49-F238E27FC236}">
                <a16:creationId xmlns:a16="http://schemas.microsoft.com/office/drawing/2014/main" id="{7B5CE695-D56B-4DC5-96C9-B3487DFE2BBA}"/>
              </a:ext>
            </a:extLst>
          </p:cNvPr>
          <p:cNvSpPr txBox="1">
            <a:spLocks/>
          </p:cNvSpPr>
          <p:nvPr/>
        </p:nvSpPr>
        <p:spPr>
          <a:xfrm>
            <a:off x="4483101" y="6381750"/>
            <a:ext cx="3052233" cy="476250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altLang="zh-TW" smtClean="0"/>
              <a:pPr algn="r"/>
              <a:t>15</a:t>
            </a:fld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59527183-F954-4300-87C1-A03673E31840}"/>
              </a:ext>
            </a:extLst>
          </p:cNvPr>
          <p:cNvSpPr txBox="1"/>
          <p:nvPr/>
        </p:nvSpPr>
        <p:spPr>
          <a:xfrm>
            <a:off x="473725" y="900000"/>
            <a:ext cx="61061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醫師科學家計畫</a:t>
            </a:r>
            <a:r>
              <a:rPr lang="en-US" altLang="zh-TW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(MD-PhD)</a:t>
            </a:r>
          </a:p>
        </p:txBody>
      </p:sp>
    </p:spTree>
    <p:extLst>
      <p:ext uri="{BB962C8B-B14F-4D97-AF65-F5344CB8AC3E}">
        <p14:creationId xmlns:p14="http://schemas.microsoft.com/office/powerpoint/2010/main" val="55793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1256;p52"/>
          <p:cNvSpPr txBox="1">
            <a:spLocks/>
          </p:cNvSpPr>
          <p:nvPr/>
        </p:nvSpPr>
        <p:spPr>
          <a:xfrm>
            <a:off x="473725" y="0"/>
            <a:ext cx="11700000" cy="860799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icrosoft JhengHei"/>
              <a:buNone/>
            </a:pP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中醫學系</a:t>
            </a:r>
            <a:endParaRPr lang="zh-TW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4" name="Google Shape;1258;p52"/>
          <p:cNvSpPr/>
          <p:nvPr/>
        </p:nvSpPr>
        <p:spPr>
          <a:xfrm>
            <a:off x="676149" y="1187949"/>
            <a:ext cx="6201395" cy="969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學習內容：</a:t>
            </a:r>
            <a:endParaRPr lang="en-US" altLang="zh-TW" sz="28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endParaRPr>
          </a:p>
          <a:p>
            <a:pPr marL="446077" lvl="0" indent="-268280">
              <a:spcAft>
                <a:spcPts val="600"/>
              </a:spcAft>
              <a:buClr>
                <a:schemeClr val="accent6">
                  <a:lumMod val="50000"/>
                </a:schemeClr>
              </a:buClr>
              <a:buSzPts val="1800"/>
              <a:buFont typeface="Noto Sans Symbols"/>
              <a:buChar char="⮚"/>
            </a:pP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中醫理論、針灸、推拿與中藥學。</a:t>
            </a:r>
            <a:endParaRPr lang="en-US" altLang="zh-TW" sz="2400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endParaRPr>
          </a:p>
        </p:txBody>
      </p:sp>
      <p:sp>
        <p:nvSpPr>
          <p:cNvPr id="8" name="Google Shape;1258;p52">
            <a:extLst>
              <a:ext uri="{FF2B5EF4-FFF2-40B4-BE49-F238E27FC236}">
                <a16:creationId xmlns:a16="http://schemas.microsoft.com/office/drawing/2014/main" id="{AD680555-3228-4523-B12D-E963460E3BA5}"/>
              </a:ext>
            </a:extLst>
          </p:cNvPr>
          <p:cNvSpPr/>
          <p:nvPr/>
        </p:nvSpPr>
        <p:spPr>
          <a:xfrm>
            <a:off x="676148" y="2300565"/>
            <a:ext cx="6201395" cy="969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挑戰：</a:t>
            </a:r>
            <a:endParaRPr lang="en-US" altLang="zh-TW" sz="28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endParaRPr>
          </a:p>
          <a:p>
            <a:pPr marL="446077" lvl="0" indent="-268280">
              <a:spcAft>
                <a:spcPts val="600"/>
              </a:spcAft>
              <a:buClr>
                <a:schemeClr val="accent6">
                  <a:lumMod val="50000"/>
                </a:schemeClr>
              </a:buClr>
              <a:buSzPts val="1800"/>
              <a:buFont typeface="Noto Sans Symbols"/>
              <a:buChar char="⮚"/>
            </a:pP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中西醫結合，需理解現代醫學及中醫理論。</a:t>
            </a:r>
            <a:endParaRPr lang="en-US" altLang="zh-TW" sz="2400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endParaRPr>
          </a:p>
        </p:txBody>
      </p:sp>
      <p:sp>
        <p:nvSpPr>
          <p:cNvPr id="9" name="Google Shape;1258;p52">
            <a:extLst>
              <a:ext uri="{FF2B5EF4-FFF2-40B4-BE49-F238E27FC236}">
                <a16:creationId xmlns:a16="http://schemas.microsoft.com/office/drawing/2014/main" id="{48D9A04E-14FB-4D25-A7F2-C61570A2FA8C}"/>
              </a:ext>
            </a:extLst>
          </p:cNvPr>
          <p:cNvSpPr/>
          <p:nvPr/>
        </p:nvSpPr>
        <p:spPr>
          <a:xfrm>
            <a:off x="676148" y="3413181"/>
            <a:ext cx="6201395" cy="969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職涯發展：</a:t>
            </a:r>
            <a:endParaRPr lang="en-US" altLang="zh-TW" sz="28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endParaRPr>
          </a:p>
          <a:p>
            <a:pPr marL="446077" lvl="0" indent="-268280">
              <a:spcAft>
                <a:spcPts val="600"/>
              </a:spcAft>
              <a:buClr>
                <a:schemeClr val="accent6">
                  <a:lumMod val="50000"/>
                </a:schemeClr>
              </a:buClr>
              <a:buSzPts val="1800"/>
              <a:buFont typeface="Noto Sans Symbols"/>
              <a:buChar char="⮚"/>
            </a:pP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中醫師、針灸師、藥材研發。</a:t>
            </a:r>
            <a:endParaRPr lang="en-US" altLang="zh-TW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endParaRPr>
          </a:p>
        </p:txBody>
      </p:sp>
      <p:sp>
        <p:nvSpPr>
          <p:cNvPr id="10" name="Google Shape;1258;p52">
            <a:extLst>
              <a:ext uri="{FF2B5EF4-FFF2-40B4-BE49-F238E27FC236}">
                <a16:creationId xmlns:a16="http://schemas.microsoft.com/office/drawing/2014/main" id="{9EDEECEC-78D1-4CEC-893A-61E146320173}"/>
              </a:ext>
            </a:extLst>
          </p:cNvPr>
          <p:cNvSpPr/>
          <p:nvPr/>
        </p:nvSpPr>
        <p:spPr>
          <a:xfrm>
            <a:off x="676148" y="4708897"/>
            <a:ext cx="6201395" cy="969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學科重點：</a:t>
            </a:r>
            <a:endParaRPr lang="en-US" altLang="zh-TW" sz="28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endParaRPr>
          </a:p>
          <a:p>
            <a:pPr marL="446077" lvl="0" indent="-268280">
              <a:spcAft>
                <a:spcPts val="600"/>
              </a:spcAft>
              <a:buClr>
                <a:schemeClr val="accent6">
                  <a:lumMod val="50000"/>
                </a:schemeClr>
              </a:buClr>
              <a:buSzPts val="1800"/>
              <a:buFont typeface="Noto Sans Symbols"/>
              <a:buChar char="⮚"/>
            </a:pP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生物、中醫藥理。</a:t>
            </a:r>
            <a:endParaRPr lang="en-US" altLang="zh-TW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B1FBD4C-F97A-4506-93A0-FE09888B7D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550" y="1295399"/>
            <a:ext cx="4526048" cy="452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56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56;p52">
            <a:extLst>
              <a:ext uri="{FF2B5EF4-FFF2-40B4-BE49-F238E27FC236}">
                <a16:creationId xmlns:a16="http://schemas.microsoft.com/office/drawing/2014/main" id="{5076DC16-02F4-4751-92F5-7F0EFF801490}"/>
              </a:ext>
            </a:extLst>
          </p:cNvPr>
          <p:cNvSpPr txBox="1">
            <a:spLocks/>
          </p:cNvSpPr>
          <p:nvPr/>
        </p:nvSpPr>
        <p:spPr>
          <a:xfrm>
            <a:off x="473725" y="0"/>
            <a:ext cx="11710930" cy="860799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icrosoft JhengHei"/>
              <a:buNone/>
            </a:pP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中醫學系</a:t>
            </a:r>
            <a:endParaRPr lang="zh-TW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AF2D0CF-2319-49BC-ACA2-399206687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510" y="860799"/>
            <a:ext cx="10888424" cy="567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1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256;p52"/>
          <p:cNvSpPr txBox="1">
            <a:spLocks/>
          </p:cNvSpPr>
          <p:nvPr/>
        </p:nvSpPr>
        <p:spPr>
          <a:xfrm>
            <a:off x="473725" y="0"/>
            <a:ext cx="11710930" cy="860799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icrosoft JhengHei"/>
              <a:buNone/>
            </a:pP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生物醫學系</a:t>
            </a:r>
            <a:endParaRPr lang="zh-TW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Google Shape;1258;p52">
            <a:extLst>
              <a:ext uri="{FF2B5EF4-FFF2-40B4-BE49-F238E27FC236}">
                <a16:creationId xmlns:a16="http://schemas.microsoft.com/office/drawing/2014/main" id="{0E5264B4-39F3-4950-B8B8-E6A587251B69}"/>
              </a:ext>
            </a:extLst>
          </p:cNvPr>
          <p:cNvSpPr/>
          <p:nvPr/>
        </p:nvSpPr>
        <p:spPr>
          <a:xfrm>
            <a:off x="676149" y="1187949"/>
            <a:ext cx="6201395" cy="969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學習內容：</a:t>
            </a:r>
            <a:endParaRPr lang="en-US" altLang="zh-TW" sz="28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endParaRPr>
          </a:p>
          <a:p>
            <a:pPr marL="446077" lvl="0" indent="-268280">
              <a:spcAft>
                <a:spcPts val="600"/>
              </a:spcAft>
              <a:buClr>
                <a:schemeClr val="accent6">
                  <a:lumMod val="50000"/>
                </a:schemeClr>
              </a:buClr>
              <a:buSzPts val="1800"/>
              <a:buFont typeface="Noto Sans Symbols"/>
              <a:buChar char="⮚"/>
            </a:pP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基礎醫學、生物技術、疾病機制。</a:t>
            </a:r>
            <a:endParaRPr lang="en-US" altLang="zh-TW" sz="2400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endParaRPr>
          </a:p>
        </p:txBody>
      </p:sp>
      <p:sp>
        <p:nvSpPr>
          <p:cNvPr id="13" name="Google Shape;1258;p52">
            <a:extLst>
              <a:ext uri="{FF2B5EF4-FFF2-40B4-BE49-F238E27FC236}">
                <a16:creationId xmlns:a16="http://schemas.microsoft.com/office/drawing/2014/main" id="{9E5C5405-D1D3-4A88-BE5D-FC699A69568F}"/>
              </a:ext>
            </a:extLst>
          </p:cNvPr>
          <p:cNvSpPr/>
          <p:nvPr/>
        </p:nvSpPr>
        <p:spPr>
          <a:xfrm>
            <a:off x="676148" y="2300565"/>
            <a:ext cx="6201395" cy="969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挑戰：</a:t>
            </a:r>
            <a:endParaRPr lang="en-US" altLang="zh-TW" sz="28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endParaRPr>
          </a:p>
          <a:p>
            <a:pPr marL="446077" lvl="0" indent="-268280">
              <a:spcAft>
                <a:spcPts val="600"/>
              </a:spcAft>
              <a:buClr>
                <a:schemeClr val="accent6">
                  <a:lumMod val="50000"/>
                </a:schemeClr>
              </a:buClr>
              <a:buSzPts val="1800"/>
              <a:buFont typeface="Noto Sans Symbols"/>
              <a:buChar char="⮚"/>
            </a:pP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需具備實驗操作與疾病研究能力。</a:t>
            </a:r>
            <a:endParaRPr lang="en-US" altLang="zh-TW" sz="2400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endParaRPr>
          </a:p>
        </p:txBody>
      </p:sp>
      <p:sp>
        <p:nvSpPr>
          <p:cNvPr id="15" name="Google Shape;1258;p52">
            <a:extLst>
              <a:ext uri="{FF2B5EF4-FFF2-40B4-BE49-F238E27FC236}">
                <a16:creationId xmlns:a16="http://schemas.microsoft.com/office/drawing/2014/main" id="{52294688-778D-463C-BF23-7356BD6120AE}"/>
              </a:ext>
            </a:extLst>
          </p:cNvPr>
          <p:cNvSpPr/>
          <p:nvPr/>
        </p:nvSpPr>
        <p:spPr>
          <a:xfrm>
            <a:off x="676148" y="3413181"/>
            <a:ext cx="6201395" cy="969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職涯發展：</a:t>
            </a:r>
            <a:endParaRPr lang="en-US" altLang="zh-TW" sz="28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endParaRPr>
          </a:p>
          <a:p>
            <a:pPr marL="446077" lvl="0" indent="-268280">
              <a:spcAft>
                <a:spcPts val="600"/>
              </a:spcAft>
              <a:buClr>
                <a:schemeClr val="accent6">
                  <a:lumMod val="50000"/>
                </a:schemeClr>
              </a:buClr>
              <a:buSzPts val="1800"/>
              <a:buFont typeface="Noto Sans Symbols"/>
              <a:buChar char="⮚"/>
            </a:pP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研究人員、生物技術產業、醫藥研發。</a:t>
            </a:r>
            <a:endParaRPr lang="en-US" altLang="zh-TW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endParaRPr>
          </a:p>
        </p:txBody>
      </p:sp>
      <p:sp>
        <p:nvSpPr>
          <p:cNvPr id="16" name="Google Shape;1258;p52">
            <a:extLst>
              <a:ext uri="{FF2B5EF4-FFF2-40B4-BE49-F238E27FC236}">
                <a16:creationId xmlns:a16="http://schemas.microsoft.com/office/drawing/2014/main" id="{49E55885-7DE7-4C09-9B59-C86865FBC11C}"/>
              </a:ext>
            </a:extLst>
          </p:cNvPr>
          <p:cNvSpPr/>
          <p:nvPr/>
        </p:nvSpPr>
        <p:spPr>
          <a:xfrm>
            <a:off x="676148" y="4708897"/>
            <a:ext cx="6201395" cy="969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學科重點：</a:t>
            </a:r>
            <a:endParaRPr lang="en-US" altLang="zh-TW" sz="28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endParaRPr>
          </a:p>
          <a:p>
            <a:pPr marL="446077" lvl="0" indent="-268280">
              <a:spcAft>
                <a:spcPts val="600"/>
              </a:spcAft>
              <a:buClr>
                <a:schemeClr val="accent6">
                  <a:lumMod val="50000"/>
                </a:schemeClr>
              </a:buClr>
              <a:buSzPts val="1800"/>
              <a:buFont typeface="Noto Sans Symbols"/>
              <a:buChar char="⮚"/>
            </a:pP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生物、化學。</a:t>
            </a:r>
            <a:endParaRPr lang="en-US" altLang="zh-TW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1A1DFA47-623C-4B60-8208-9D133EB5F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3850" y="1664912"/>
            <a:ext cx="5632748" cy="429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78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56;p52"/>
          <p:cNvSpPr txBox="1">
            <a:spLocks/>
          </p:cNvSpPr>
          <p:nvPr/>
        </p:nvSpPr>
        <p:spPr>
          <a:xfrm>
            <a:off x="473725" y="0"/>
            <a:ext cx="11710930" cy="860799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icrosoft JhengHei"/>
              <a:buNone/>
            </a:pPr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醫學生物技術暨檢驗學系</a:t>
            </a:r>
            <a:endParaRPr lang="zh-TW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Google Shape;1258;p52">
            <a:extLst>
              <a:ext uri="{FF2B5EF4-FFF2-40B4-BE49-F238E27FC236}">
                <a16:creationId xmlns:a16="http://schemas.microsoft.com/office/drawing/2014/main" id="{922FB034-C15D-4126-8175-0D9BEF17D85D}"/>
              </a:ext>
            </a:extLst>
          </p:cNvPr>
          <p:cNvSpPr/>
          <p:nvPr/>
        </p:nvSpPr>
        <p:spPr>
          <a:xfrm>
            <a:off x="676149" y="1187949"/>
            <a:ext cx="6201395" cy="969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學習內容：</a:t>
            </a:r>
            <a:endParaRPr lang="en-US" altLang="zh-TW" sz="28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endParaRPr>
          </a:p>
          <a:p>
            <a:pPr marL="446077" lvl="0" indent="-268280">
              <a:spcAft>
                <a:spcPts val="600"/>
              </a:spcAft>
              <a:buClr>
                <a:schemeClr val="accent6">
                  <a:lumMod val="50000"/>
                </a:schemeClr>
              </a:buClr>
              <a:buSzPts val="1800"/>
              <a:buFont typeface="Noto Sans Symbols"/>
              <a:buChar char="⮚"/>
            </a:pP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臨床檢驗、生物技術、分子診斷。</a:t>
            </a:r>
            <a:endParaRPr lang="en-US" altLang="zh-TW" sz="2400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endParaRPr>
          </a:p>
        </p:txBody>
      </p:sp>
      <p:sp>
        <p:nvSpPr>
          <p:cNvPr id="9" name="Google Shape;1258;p52">
            <a:extLst>
              <a:ext uri="{FF2B5EF4-FFF2-40B4-BE49-F238E27FC236}">
                <a16:creationId xmlns:a16="http://schemas.microsoft.com/office/drawing/2014/main" id="{40683593-35B2-47AD-B2EF-09FE2FFA5F01}"/>
              </a:ext>
            </a:extLst>
          </p:cNvPr>
          <p:cNvSpPr/>
          <p:nvPr/>
        </p:nvSpPr>
        <p:spPr>
          <a:xfrm>
            <a:off x="676148" y="2300565"/>
            <a:ext cx="6201395" cy="969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挑戰：</a:t>
            </a:r>
            <a:endParaRPr lang="en-US" altLang="zh-TW" sz="28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endParaRPr>
          </a:p>
          <a:p>
            <a:pPr marL="446077" lvl="0" indent="-268280">
              <a:spcAft>
                <a:spcPts val="600"/>
              </a:spcAft>
              <a:buClr>
                <a:schemeClr val="accent6">
                  <a:lumMod val="50000"/>
                </a:schemeClr>
              </a:buClr>
              <a:buSzPts val="1800"/>
              <a:buFont typeface="Noto Sans Symbols"/>
              <a:buChar char="⮚"/>
            </a:pP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強調實驗技能與分析技術。</a:t>
            </a:r>
            <a:endParaRPr lang="en-US" altLang="zh-TW" sz="2400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endParaRPr>
          </a:p>
        </p:txBody>
      </p:sp>
      <p:sp>
        <p:nvSpPr>
          <p:cNvPr id="12" name="Google Shape;1258;p52">
            <a:extLst>
              <a:ext uri="{FF2B5EF4-FFF2-40B4-BE49-F238E27FC236}">
                <a16:creationId xmlns:a16="http://schemas.microsoft.com/office/drawing/2014/main" id="{22A2256C-C2F7-493D-947E-C0987B6AAF34}"/>
              </a:ext>
            </a:extLst>
          </p:cNvPr>
          <p:cNvSpPr/>
          <p:nvPr/>
        </p:nvSpPr>
        <p:spPr>
          <a:xfrm>
            <a:off x="676148" y="3413181"/>
            <a:ext cx="6201395" cy="969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職涯發展：</a:t>
            </a:r>
            <a:endParaRPr lang="en-US" altLang="zh-TW" sz="28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endParaRPr>
          </a:p>
          <a:p>
            <a:pPr marL="446077" lvl="0" indent="-268280">
              <a:spcAft>
                <a:spcPts val="600"/>
              </a:spcAft>
              <a:buClr>
                <a:schemeClr val="accent6">
                  <a:lumMod val="50000"/>
                </a:schemeClr>
              </a:buClr>
              <a:buSzPts val="1800"/>
              <a:buFont typeface="Noto Sans Symbols"/>
              <a:buChar char="⮚"/>
            </a:pP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檢驗師、生技產業、研究人員。</a:t>
            </a:r>
            <a:endParaRPr lang="en-US" altLang="zh-TW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endParaRPr>
          </a:p>
        </p:txBody>
      </p:sp>
      <p:sp>
        <p:nvSpPr>
          <p:cNvPr id="13" name="Google Shape;1258;p52">
            <a:extLst>
              <a:ext uri="{FF2B5EF4-FFF2-40B4-BE49-F238E27FC236}">
                <a16:creationId xmlns:a16="http://schemas.microsoft.com/office/drawing/2014/main" id="{64A453A6-A0DF-4156-8304-F85A9E5AC96C}"/>
              </a:ext>
            </a:extLst>
          </p:cNvPr>
          <p:cNvSpPr/>
          <p:nvPr/>
        </p:nvSpPr>
        <p:spPr>
          <a:xfrm>
            <a:off x="676148" y="4708897"/>
            <a:ext cx="6201395" cy="969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學科重點：</a:t>
            </a:r>
            <a:endParaRPr lang="en-US" altLang="zh-TW" sz="28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endParaRPr>
          </a:p>
          <a:p>
            <a:pPr marL="446077" lvl="0" indent="-268280">
              <a:spcAft>
                <a:spcPts val="600"/>
              </a:spcAft>
              <a:buClr>
                <a:schemeClr val="accent6">
                  <a:lumMod val="50000"/>
                </a:schemeClr>
              </a:buClr>
              <a:buSzPts val="1800"/>
              <a:buFont typeface="Noto Sans Symbols"/>
              <a:buChar char="⮚"/>
            </a:pP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生物、化學。</a:t>
            </a:r>
            <a:endParaRPr lang="en-US" altLang="zh-TW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5D12CB0-3F38-441C-B10F-56A2579AD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395" y="1179647"/>
            <a:ext cx="5667884" cy="485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17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291"/>
            <a:ext cx="12192000" cy="5715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181351" y="2967335"/>
            <a:ext cx="58292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b="1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醫藥衛生學群介紹</a:t>
            </a:r>
          </a:p>
        </p:txBody>
      </p:sp>
    </p:spTree>
    <p:extLst>
      <p:ext uri="{BB962C8B-B14F-4D97-AF65-F5344CB8AC3E}">
        <p14:creationId xmlns:p14="http://schemas.microsoft.com/office/powerpoint/2010/main" val="375868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CC0F0EFC-1831-4C6C-8ADF-E8B49B8F110A}"/>
              </a:ext>
            </a:extLst>
          </p:cNvPr>
          <p:cNvSpPr/>
          <p:nvPr/>
        </p:nvSpPr>
        <p:spPr>
          <a:xfrm>
            <a:off x="2227653" y="1052808"/>
            <a:ext cx="7773282" cy="995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80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醫學</a:t>
            </a:r>
            <a:r>
              <a:rPr lang="zh-TW" altLang="en-US" sz="5867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生物技術</a:t>
            </a:r>
            <a:r>
              <a:rPr lang="zh-TW" altLang="en-US" sz="480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暨</a:t>
            </a:r>
            <a:r>
              <a:rPr lang="zh-TW" altLang="en-US" sz="5867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檢驗</a:t>
            </a:r>
            <a:r>
              <a:rPr lang="zh-TW" altLang="en-US" sz="480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學系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F8981A11-148C-4231-AF4F-11CCFB32A30F}"/>
              </a:ext>
            </a:extLst>
          </p:cNvPr>
          <p:cNvSpPr/>
          <p:nvPr/>
        </p:nvSpPr>
        <p:spPr>
          <a:xfrm>
            <a:off x="2515685" y="3671152"/>
            <a:ext cx="2440092" cy="995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5867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醫技系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820063F9-4427-4A8A-9FAE-5E2F165E1B43}"/>
              </a:ext>
            </a:extLst>
          </p:cNvPr>
          <p:cNvSpPr/>
          <p:nvPr/>
        </p:nvSpPr>
        <p:spPr>
          <a:xfrm>
            <a:off x="7026048" y="2711756"/>
            <a:ext cx="2440092" cy="995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5867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生醫系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0009FD6D-D5C8-457D-B549-0575AD2E74DA}"/>
              </a:ext>
            </a:extLst>
          </p:cNvPr>
          <p:cNvSpPr/>
          <p:nvPr/>
        </p:nvSpPr>
        <p:spPr>
          <a:xfrm>
            <a:off x="5588027" y="3514921"/>
            <a:ext cx="79060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40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≠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A4DB60B3-D972-4BDA-A894-26CD424507F7}"/>
              </a:ext>
            </a:extLst>
          </p:cNvPr>
          <p:cNvSpPr/>
          <p:nvPr/>
        </p:nvSpPr>
        <p:spPr>
          <a:xfrm>
            <a:off x="7029401" y="3671152"/>
            <a:ext cx="2440092" cy="995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5867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生科系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2A6EF86-926F-44A2-B9DC-7608FDC4A8E5}"/>
              </a:ext>
            </a:extLst>
          </p:cNvPr>
          <p:cNvSpPr/>
          <p:nvPr/>
        </p:nvSpPr>
        <p:spPr>
          <a:xfrm>
            <a:off x="7018521" y="4622918"/>
            <a:ext cx="2440092" cy="995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5867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生技系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42F9447A-4C6F-4F9B-A9CB-11A9D4B0136D}"/>
              </a:ext>
            </a:extLst>
          </p:cNvPr>
          <p:cNvSpPr txBox="1"/>
          <p:nvPr/>
        </p:nvSpPr>
        <p:spPr>
          <a:xfrm>
            <a:off x="2803718" y="4697074"/>
            <a:ext cx="1614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以人為主</a:t>
            </a:r>
            <a:r>
              <a:rPr lang="en-US" altLang="zh-TW" sz="240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400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2D19DBB0-566A-4F48-A2D4-E9B01D46B27F}"/>
              </a:ext>
            </a:extLst>
          </p:cNvPr>
          <p:cNvSpPr txBox="1"/>
          <p:nvPr/>
        </p:nvSpPr>
        <p:spPr>
          <a:xfrm>
            <a:off x="6285227" y="5668739"/>
            <a:ext cx="4384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範圍較廣，包含人類、動植物</a:t>
            </a:r>
            <a:r>
              <a:rPr lang="en-US" altLang="zh-TW" sz="240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400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8242063-1120-D003-B342-84C19B3DE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57210" y="6532375"/>
            <a:ext cx="3052233" cy="476250"/>
          </a:xfrm>
        </p:spPr>
        <p:txBody>
          <a:bodyPr/>
          <a:lstStyle/>
          <a:p>
            <a:fld id="{423ED6B1-4C8C-46E9-AFBC-336FD7BD6856}" type="slidenum">
              <a:rPr lang="zh-TW" altLang="en-US" smtClean="0"/>
              <a:t>20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2848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000"/>
    </mc:Choice>
    <mc:Fallback xmlns="">
      <p:transition advTm="15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1CFE6977-C443-4819-B7CB-DCC2A3AD6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544" y="0"/>
            <a:ext cx="4851639" cy="68580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AAD0A1C1-9A85-445C-B358-7B794A5D1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4520" y="916944"/>
            <a:ext cx="5362135" cy="536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81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2F7B3A22-184E-46A9-9472-929F05DE65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59" b="24766"/>
          <a:stretch/>
        </p:blipFill>
        <p:spPr>
          <a:xfrm>
            <a:off x="65919" y="1286281"/>
            <a:ext cx="12344792" cy="496878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D2FC947E-3064-4E2E-9E4A-DC500E0563CC}"/>
              </a:ext>
            </a:extLst>
          </p:cNvPr>
          <p:cNvSpPr txBox="1"/>
          <p:nvPr/>
        </p:nvSpPr>
        <p:spPr>
          <a:xfrm>
            <a:off x="1661921" y="808033"/>
            <a:ext cx="92275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400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Laboratory Developed Tests, LDTs</a:t>
            </a:r>
            <a:endParaRPr lang="zh-TW" altLang="en-US" sz="4000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7813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56;p52"/>
          <p:cNvSpPr txBox="1">
            <a:spLocks/>
          </p:cNvSpPr>
          <p:nvPr/>
        </p:nvSpPr>
        <p:spPr>
          <a:xfrm>
            <a:off x="473725" y="0"/>
            <a:ext cx="11710930" cy="860799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icrosoft JhengHei"/>
              <a:buNone/>
            </a:pP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醫學影像暨放射科學系</a:t>
            </a:r>
            <a:endParaRPr lang="zh-TW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Google Shape;1258;p52">
            <a:extLst>
              <a:ext uri="{FF2B5EF4-FFF2-40B4-BE49-F238E27FC236}">
                <a16:creationId xmlns:a16="http://schemas.microsoft.com/office/drawing/2014/main" id="{CA523B0B-18C0-4F18-972C-8553219770C3}"/>
              </a:ext>
            </a:extLst>
          </p:cNvPr>
          <p:cNvSpPr/>
          <p:nvPr/>
        </p:nvSpPr>
        <p:spPr>
          <a:xfrm>
            <a:off x="676149" y="1187949"/>
            <a:ext cx="6201395" cy="969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學習內容：</a:t>
            </a:r>
            <a:endParaRPr lang="en-US" altLang="zh-TW" sz="28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endParaRPr>
          </a:p>
          <a:p>
            <a:pPr marL="446077" lvl="0" indent="-268280">
              <a:spcAft>
                <a:spcPts val="600"/>
              </a:spcAft>
              <a:buClr>
                <a:schemeClr val="accent6">
                  <a:lumMod val="50000"/>
                </a:schemeClr>
              </a:buClr>
              <a:buSzPts val="1800"/>
              <a:buFont typeface="Noto Sans Symbols"/>
              <a:buChar char="⮚"/>
            </a:pP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放射診斷、醫學影像技術、輻射物理。</a:t>
            </a:r>
            <a:endParaRPr lang="en-US" altLang="zh-TW" sz="2400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endParaRPr>
          </a:p>
        </p:txBody>
      </p:sp>
      <p:sp>
        <p:nvSpPr>
          <p:cNvPr id="20" name="Google Shape;1258;p52">
            <a:extLst>
              <a:ext uri="{FF2B5EF4-FFF2-40B4-BE49-F238E27FC236}">
                <a16:creationId xmlns:a16="http://schemas.microsoft.com/office/drawing/2014/main" id="{D2A6EFE7-E88C-4B6C-BE05-44B1522D8706}"/>
              </a:ext>
            </a:extLst>
          </p:cNvPr>
          <p:cNvSpPr/>
          <p:nvPr/>
        </p:nvSpPr>
        <p:spPr>
          <a:xfrm>
            <a:off x="676148" y="2300565"/>
            <a:ext cx="6201395" cy="969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挑戰：</a:t>
            </a:r>
            <a:endParaRPr lang="en-US" altLang="zh-TW" sz="28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endParaRPr>
          </a:p>
          <a:p>
            <a:pPr marL="446077" lvl="0" indent="-268280">
              <a:spcAft>
                <a:spcPts val="600"/>
              </a:spcAft>
              <a:buClr>
                <a:schemeClr val="accent6">
                  <a:lumMod val="50000"/>
                </a:schemeClr>
              </a:buClr>
              <a:buSzPts val="1800"/>
              <a:buFont typeface="Noto Sans Symbols"/>
              <a:buChar char="⮚"/>
            </a:pP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需掌握物理、精準影像技術。</a:t>
            </a:r>
            <a:endParaRPr lang="en-US" altLang="zh-TW" sz="2400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endParaRPr>
          </a:p>
        </p:txBody>
      </p:sp>
      <p:sp>
        <p:nvSpPr>
          <p:cNvPr id="21" name="Google Shape;1258;p52">
            <a:extLst>
              <a:ext uri="{FF2B5EF4-FFF2-40B4-BE49-F238E27FC236}">
                <a16:creationId xmlns:a16="http://schemas.microsoft.com/office/drawing/2014/main" id="{1003E0A5-E066-486F-9996-06EE2BC22ADA}"/>
              </a:ext>
            </a:extLst>
          </p:cNvPr>
          <p:cNvSpPr/>
          <p:nvPr/>
        </p:nvSpPr>
        <p:spPr>
          <a:xfrm>
            <a:off x="676148" y="3413181"/>
            <a:ext cx="6201395" cy="969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職涯發展：</a:t>
            </a:r>
            <a:endParaRPr lang="en-US" altLang="zh-TW" sz="28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endParaRPr>
          </a:p>
          <a:p>
            <a:pPr marL="446077" lvl="0" indent="-268280">
              <a:spcAft>
                <a:spcPts val="600"/>
              </a:spcAft>
              <a:buClr>
                <a:schemeClr val="accent6">
                  <a:lumMod val="50000"/>
                </a:schemeClr>
              </a:buClr>
              <a:buSzPts val="1800"/>
              <a:buFont typeface="Noto Sans Symbols"/>
              <a:buChar char="⮚"/>
            </a:pP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放射師、影像技術員、醫療設備專家。</a:t>
            </a:r>
            <a:endParaRPr lang="en-US" altLang="zh-TW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endParaRPr>
          </a:p>
        </p:txBody>
      </p:sp>
      <p:sp>
        <p:nvSpPr>
          <p:cNvPr id="22" name="Google Shape;1258;p52">
            <a:extLst>
              <a:ext uri="{FF2B5EF4-FFF2-40B4-BE49-F238E27FC236}">
                <a16:creationId xmlns:a16="http://schemas.microsoft.com/office/drawing/2014/main" id="{B6016AED-033B-4FE8-B1D3-54EC03783A73}"/>
              </a:ext>
            </a:extLst>
          </p:cNvPr>
          <p:cNvSpPr/>
          <p:nvPr/>
        </p:nvSpPr>
        <p:spPr>
          <a:xfrm>
            <a:off x="676148" y="4708897"/>
            <a:ext cx="6201395" cy="969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學科重點：</a:t>
            </a:r>
            <a:endParaRPr lang="en-US" altLang="zh-TW" sz="28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endParaRPr>
          </a:p>
          <a:p>
            <a:pPr marL="446077" lvl="0" indent="-268280">
              <a:spcAft>
                <a:spcPts val="600"/>
              </a:spcAft>
              <a:buClr>
                <a:schemeClr val="accent6">
                  <a:lumMod val="50000"/>
                </a:schemeClr>
              </a:buClr>
              <a:buSzPts val="1800"/>
              <a:buFont typeface="Noto Sans Symbols"/>
              <a:buChar char="⮚"/>
            </a:pP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物理、數學。</a:t>
            </a:r>
            <a:endParaRPr lang="en-US" altLang="zh-TW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7F78DBD-6CC4-4A6F-871B-A51F79A61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9066" y="1126896"/>
            <a:ext cx="5158332" cy="491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4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56;p52"/>
          <p:cNvSpPr txBox="1">
            <a:spLocks/>
          </p:cNvSpPr>
          <p:nvPr/>
        </p:nvSpPr>
        <p:spPr>
          <a:xfrm>
            <a:off x="473725" y="0"/>
            <a:ext cx="11710930" cy="860799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icrosoft JhengHei"/>
              <a:buNone/>
            </a:pP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護理學系</a:t>
            </a:r>
            <a:endParaRPr lang="zh-TW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Google Shape;1258;p52">
            <a:extLst>
              <a:ext uri="{FF2B5EF4-FFF2-40B4-BE49-F238E27FC236}">
                <a16:creationId xmlns:a16="http://schemas.microsoft.com/office/drawing/2014/main" id="{749990CC-0409-4130-AF60-DFAADEB054EA}"/>
              </a:ext>
            </a:extLst>
          </p:cNvPr>
          <p:cNvSpPr/>
          <p:nvPr/>
        </p:nvSpPr>
        <p:spPr>
          <a:xfrm>
            <a:off x="676149" y="1187949"/>
            <a:ext cx="6201395" cy="969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學習內容：</a:t>
            </a:r>
            <a:endParaRPr lang="en-US" altLang="zh-TW" sz="28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endParaRPr>
          </a:p>
          <a:p>
            <a:pPr marL="446077" lvl="0" indent="-268280">
              <a:spcAft>
                <a:spcPts val="600"/>
              </a:spcAft>
              <a:buClr>
                <a:schemeClr val="accent6">
                  <a:lumMod val="50000"/>
                </a:schemeClr>
              </a:buClr>
              <a:buSzPts val="1800"/>
              <a:buFont typeface="Noto Sans Symbols"/>
              <a:buChar char="⮚"/>
            </a:pP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基礎護理、臨床照護、病理學。</a:t>
            </a:r>
            <a:endParaRPr lang="en-US" altLang="zh-TW" sz="2400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endParaRPr>
          </a:p>
        </p:txBody>
      </p:sp>
      <p:sp>
        <p:nvSpPr>
          <p:cNvPr id="8" name="Google Shape;1258;p52">
            <a:extLst>
              <a:ext uri="{FF2B5EF4-FFF2-40B4-BE49-F238E27FC236}">
                <a16:creationId xmlns:a16="http://schemas.microsoft.com/office/drawing/2014/main" id="{75685452-3391-4F57-9CBC-E6E51AB2DCF8}"/>
              </a:ext>
            </a:extLst>
          </p:cNvPr>
          <p:cNvSpPr/>
          <p:nvPr/>
        </p:nvSpPr>
        <p:spPr>
          <a:xfrm>
            <a:off x="676148" y="2300565"/>
            <a:ext cx="6201395" cy="969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挑戰：</a:t>
            </a:r>
            <a:endParaRPr lang="en-US" altLang="zh-TW" sz="28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endParaRPr>
          </a:p>
          <a:p>
            <a:pPr marL="446077" lvl="0" indent="-268280">
              <a:spcAft>
                <a:spcPts val="600"/>
              </a:spcAft>
              <a:buClr>
                <a:schemeClr val="accent6">
                  <a:lumMod val="50000"/>
                </a:schemeClr>
              </a:buClr>
              <a:buSzPts val="1800"/>
              <a:buFont typeface="Noto Sans Symbols"/>
              <a:buChar char="⮚"/>
            </a:pP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實習強度高，需具備高度同理心與抗壓力。</a:t>
            </a:r>
            <a:endParaRPr lang="en-US" altLang="zh-TW" sz="2400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endParaRPr>
          </a:p>
        </p:txBody>
      </p:sp>
      <p:sp>
        <p:nvSpPr>
          <p:cNvPr id="9" name="Google Shape;1258;p52">
            <a:extLst>
              <a:ext uri="{FF2B5EF4-FFF2-40B4-BE49-F238E27FC236}">
                <a16:creationId xmlns:a16="http://schemas.microsoft.com/office/drawing/2014/main" id="{F498BE90-10A3-4B17-A4FD-E65B3F1E9AA6}"/>
              </a:ext>
            </a:extLst>
          </p:cNvPr>
          <p:cNvSpPr/>
          <p:nvPr/>
        </p:nvSpPr>
        <p:spPr>
          <a:xfrm>
            <a:off x="676148" y="3413181"/>
            <a:ext cx="6201395" cy="969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職涯發展：</a:t>
            </a:r>
            <a:endParaRPr lang="en-US" altLang="zh-TW" sz="28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endParaRPr>
          </a:p>
          <a:p>
            <a:pPr marL="446077" lvl="0" indent="-268280">
              <a:spcAft>
                <a:spcPts val="600"/>
              </a:spcAft>
              <a:buClr>
                <a:schemeClr val="accent6">
                  <a:lumMod val="50000"/>
                </a:schemeClr>
              </a:buClr>
              <a:buSzPts val="1800"/>
              <a:buFont typeface="Noto Sans Symbols"/>
              <a:buChar char="⮚"/>
            </a:pP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護理師、臨床指導員、公衛護理。</a:t>
            </a:r>
            <a:endParaRPr lang="en-US" altLang="zh-TW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endParaRPr>
          </a:p>
        </p:txBody>
      </p:sp>
      <p:sp>
        <p:nvSpPr>
          <p:cNvPr id="10" name="Google Shape;1258;p52">
            <a:extLst>
              <a:ext uri="{FF2B5EF4-FFF2-40B4-BE49-F238E27FC236}">
                <a16:creationId xmlns:a16="http://schemas.microsoft.com/office/drawing/2014/main" id="{CF13AD75-FA59-4B56-9C41-162284F32FA8}"/>
              </a:ext>
            </a:extLst>
          </p:cNvPr>
          <p:cNvSpPr/>
          <p:nvPr/>
        </p:nvSpPr>
        <p:spPr>
          <a:xfrm>
            <a:off x="676148" y="4708897"/>
            <a:ext cx="6201395" cy="969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學科重點：</a:t>
            </a:r>
            <a:endParaRPr lang="en-US" altLang="zh-TW" sz="28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endParaRPr>
          </a:p>
          <a:p>
            <a:pPr marL="446077" lvl="0" indent="-268280">
              <a:spcAft>
                <a:spcPts val="600"/>
              </a:spcAft>
              <a:buClr>
                <a:schemeClr val="accent6">
                  <a:lumMod val="50000"/>
                </a:schemeClr>
              </a:buClr>
              <a:buSzPts val="1800"/>
              <a:buFont typeface="Noto Sans Symbols"/>
              <a:buChar char="⮚"/>
            </a:pP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生物。</a:t>
            </a:r>
            <a:endParaRPr lang="en-US" altLang="zh-TW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1C8E065-D35D-422B-BD45-6624B67E1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1092" y="1277368"/>
            <a:ext cx="4965215" cy="483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35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56;p52"/>
          <p:cNvSpPr txBox="1">
            <a:spLocks/>
          </p:cNvSpPr>
          <p:nvPr/>
        </p:nvSpPr>
        <p:spPr>
          <a:xfrm>
            <a:off x="473725" y="0"/>
            <a:ext cx="11710930" cy="860799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icrosoft JhengHei"/>
              <a:buNone/>
            </a:pP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呼吸治療學系</a:t>
            </a:r>
            <a:endParaRPr lang="zh-TW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0" name="Google Shape;1258;p52">
            <a:extLst>
              <a:ext uri="{FF2B5EF4-FFF2-40B4-BE49-F238E27FC236}">
                <a16:creationId xmlns:a16="http://schemas.microsoft.com/office/drawing/2014/main" id="{F2EECE1E-82B4-4811-91EF-98D3781BF67C}"/>
              </a:ext>
            </a:extLst>
          </p:cNvPr>
          <p:cNvSpPr/>
          <p:nvPr/>
        </p:nvSpPr>
        <p:spPr>
          <a:xfrm>
            <a:off x="676149" y="1187949"/>
            <a:ext cx="6201395" cy="969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學習內容：</a:t>
            </a:r>
            <a:endParaRPr lang="en-US" altLang="zh-TW" sz="28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endParaRPr>
          </a:p>
          <a:p>
            <a:pPr marL="446077" lvl="0" indent="-268280">
              <a:spcAft>
                <a:spcPts val="600"/>
              </a:spcAft>
              <a:buClr>
                <a:schemeClr val="accent6">
                  <a:lumMod val="50000"/>
                </a:schemeClr>
              </a:buClr>
              <a:buSzPts val="1800"/>
              <a:buFont typeface="Noto Sans Symbols"/>
              <a:buChar char="⮚"/>
            </a:pP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呼吸道疾病診斷與治療、醫療儀器操作。</a:t>
            </a:r>
            <a:endParaRPr lang="en-US" altLang="zh-TW" sz="2400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endParaRPr>
          </a:p>
        </p:txBody>
      </p:sp>
      <p:sp>
        <p:nvSpPr>
          <p:cNvPr id="21" name="Google Shape;1258;p52">
            <a:extLst>
              <a:ext uri="{FF2B5EF4-FFF2-40B4-BE49-F238E27FC236}">
                <a16:creationId xmlns:a16="http://schemas.microsoft.com/office/drawing/2014/main" id="{D23BC88A-1FC3-4CFF-B0DB-C863BB995551}"/>
              </a:ext>
            </a:extLst>
          </p:cNvPr>
          <p:cNvSpPr/>
          <p:nvPr/>
        </p:nvSpPr>
        <p:spPr>
          <a:xfrm>
            <a:off x="676148" y="2300565"/>
            <a:ext cx="6201395" cy="969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挑戰：</a:t>
            </a:r>
            <a:endParaRPr lang="en-US" altLang="zh-TW" sz="28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endParaRPr>
          </a:p>
          <a:p>
            <a:pPr marL="446077" lvl="0" indent="-268280">
              <a:spcAft>
                <a:spcPts val="600"/>
              </a:spcAft>
              <a:buClr>
                <a:schemeClr val="accent6">
                  <a:lumMod val="50000"/>
                </a:schemeClr>
              </a:buClr>
              <a:buSzPts val="1800"/>
              <a:buFont typeface="Noto Sans Symbols"/>
              <a:buChar char="⮚"/>
            </a:pP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需熟悉生理與治療設備，臨床實習強度大。</a:t>
            </a:r>
            <a:endParaRPr lang="en-US" altLang="zh-TW" sz="2400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endParaRPr>
          </a:p>
        </p:txBody>
      </p:sp>
      <p:sp>
        <p:nvSpPr>
          <p:cNvPr id="22" name="Google Shape;1258;p52">
            <a:extLst>
              <a:ext uri="{FF2B5EF4-FFF2-40B4-BE49-F238E27FC236}">
                <a16:creationId xmlns:a16="http://schemas.microsoft.com/office/drawing/2014/main" id="{4A14A528-8ADC-4B4B-B03F-AA5D5CC7D239}"/>
              </a:ext>
            </a:extLst>
          </p:cNvPr>
          <p:cNvSpPr/>
          <p:nvPr/>
        </p:nvSpPr>
        <p:spPr>
          <a:xfrm>
            <a:off x="676148" y="3413181"/>
            <a:ext cx="6201395" cy="969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職涯發展：</a:t>
            </a:r>
            <a:endParaRPr lang="en-US" altLang="zh-TW" sz="28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endParaRPr>
          </a:p>
          <a:p>
            <a:pPr marL="446077" lvl="0" indent="-268280">
              <a:spcAft>
                <a:spcPts val="600"/>
              </a:spcAft>
              <a:buClr>
                <a:schemeClr val="accent6">
                  <a:lumMod val="50000"/>
                </a:schemeClr>
              </a:buClr>
              <a:buSzPts val="1800"/>
              <a:buFont typeface="Noto Sans Symbols"/>
              <a:buChar char="⮚"/>
            </a:pP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呼吸治療師、長期照護相關產業人員。</a:t>
            </a:r>
            <a:endParaRPr lang="en-US" altLang="zh-TW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endParaRPr>
          </a:p>
        </p:txBody>
      </p:sp>
      <p:sp>
        <p:nvSpPr>
          <p:cNvPr id="23" name="Google Shape;1258;p52">
            <a:extLst>
              <a:ext uri="{FF2B5EF4-FFF2-40B4-BE49-F238E27FC236}">
                <a16:creationId xmlns:a16="http://schemas.microsoft.com/office/drawing/2014/main" id="{A60B533F-8CFB-49AC-81AA-6B9D02197426}"/>
              </a:ext>
            </a:extLst>
          </p:cNvPr>
          <p:cNvSpPr/>
          <p:nvPr/>
        </p:nvSpPr>
        <p:spPr>
          <a:xfrm>
            <a:off x="676148" y="4708897"/>
            <a:ext cx="6201395" cy="969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學科重點：</a:t>
            </a:r>
            <a:endParaRPr lang="en-US" altLang="zh-TW" sz="28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endParaRPr>
          </a:p>
          <a:p>
            <a:pPr marL="446077" lvl="0" indent="-268280">
              <a:spcAft>
                <a:spcPts val="600"/>
              </a:spcAft>
              <a:buClr>
                <a:schemeClr val="accent6">
                  <a:lumMod val="50000"/>
                </a:schemeClr>
              </a:buClr>
              <a:buSzPts val="1800"/>
              <a:buFont typeface="Noto Sans Symbols"/>
              <a:buChar char="⮚"/>
            </a:pP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生物、醫療設備。</a:t>
            </a:r>
            <a:endParaRPr lang="en-US" altLang="zh-TW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62FA9A5-648C-4ABC-89B0-73FE69B66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2974" y="1215756"/>
            <a:ext cx="4945563" cy="48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38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56;p52"/>
          <p:cNvSpPr txBox="1">
            <a:spLocks/>
          </p:cNvSpPr>
          <p:nvPr/>
        </p:nvSpPr>
        <p:spPr>
          <a:xfrm>
            <a:off x="473725" y="0"/>
            <a:ext cx="11710930" cy="860799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icrosoft JhengHei"/>
              <a:buNone/>
            </a:pP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物理治療學系</a:t>
            </a:r>
            <a:endParaRPr lang="zh-TW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Google Shape;1258;p52">
            <a:extLst>
              <a:ext uri="{FF2B5EF4-FFF2-40B4-BE49-F238E27FC236}">
                <a16:creationId xmlns:a16="http://schemas.microsoft.com/office/drawing/2014/main" id="{9070E915-526F-4F80-91EB-A56571E4C9FC}"/>
              </a:ext>
            </a:extLst>
          </p:cNvPr>
          <p:cNvSpPr/>
          <p:nvPr/>
        </p:nvSpPr>
        <p:spPr>
          <a:xfrm>
            <a:off x="676149" y="1187949"/>
            <a:ext cx="6201395" cy="969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學習內容：</a:t>
            </a:r>
            <a:endParaRPr lang="en-US" altLang="zh-TW" sz="28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endParaRPr>
          </a:p>
          <a:p>
            <a:pPr marL="446077" lvl="0" indent="-268280">
              <a:spcAft>
                <a:spcPts val="600"/>
              </a:spcAft>
              <a:buClr>
                <a:schemeClr val="accent6">
                  <a:lumMod val="50000"/>
                </a:schemeClr>
              </a:buClr>
              <a:buSzPts val="1800"/>
              <a:buFont typeface="Noto Sans Symbols"/>
              <a:buChar char="⮚"/>
            </a:pP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物理治療技術、康復評估、運動機能。</a:t>
            </a:r>
            <a:endParaRPr lang="en-US" altLang="zh-TW" sz="2400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endParaRPr>
          </a:p>
        </p:txBody>
      </p:sp>
      <p:sp>
        <p:nvSpPr>
          <p:cNvPr id="8" name="Google Shape;1258;p52">
            <a:extLst>
              <a:ext uri="{FF2B5EF4-FFF2-40B4-BE49-F238E27FC236}">
                <a16:creationId xmlns:a16="http://schemas.microsoft.com/office/drawing/2014/main" id="{C60A7AA9-626D-43D2-8899-17AE21265F6E}"/>
              </a:ext>
            </a:extLst>
          </p:cNvPr>
          <p:cNvSpPr/>
          <p:nvPr/>
        </p:nvSpPr>
        <p:spPr>
          <a:xfrm>
            <a:off x="676148" y="2300565"/>
            <a:ext cx="6201395" cy="969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挑戰：</a:t>
            </a:r>
            <a:endParaRPr lang="en-US" altLang="zh-TW" sz="28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endParaRPr>
          </a:p>
          <a:p>
            <a:pPr marL="446077" lvl="0" indent="-268280">
              <a:spcAft>
                <a:spcPts val="600"/>
              </a:spcAft>
              <a:buClr>
                <a:schemeClr val="accent6">
                  <a:lumMod val="50000"/>
                </a:schemeClr>
              </a:buClr>
              <a:buSzPts val="1800"/>
              <a:buFont typeface="Noto Sans Symbols"/>
              <a:buChar char="⮚"/>
            </a:pP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需掌握運動力學與人體結構。</a:t>
            </a:r>
            <a:endParaRPr lang="en-US" altLang="zh-TW" sz="2400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endParaRPr>
          </a:p>
        </p:txBody>
      </p:sp>
      <p:sp>
        <p:nvSpPr>
          <p:cNvPr id="11" name="Google Shape;1258;p52">
            <a:extLst>
              <a:ext uri="{FF2B5EF4-FFF2-40B4-BE49-F238E27FC236}">
                <a16:creationId xmlns:a16="http://schemas.microsoft.com/office/drawing/2014/main" id="{10601C69-2ACA-414D-A3F6-5FD0F9E8B074}"/>
              </a:ext>
            </a:extLst>
          </p:cNvPr>
          <p:cNvSpPr/>
          <p:nvPr/>
        </p:nvSpPr>
        <p:spPr>
          <a:xfrm>
            <a:off x="676148" y="3413181"/>
            <a:ext cx="6201395" cy="969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職涯發展：</a:t>
            </a:r>
            <a:endParaRPr lang="en-US" altLang="zh-TW" sz="28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endParaRPr>
          </a:p>
          <a:p>
            <a:pPr marL="446077" lvl="0" indent="-268280">
              <a:spcAft>
                <a:spcPts val="600"/>
              </a:spcAft>
              <a:buClr>
                <a:schemeClr val="accent6">
                  <a:lumMod val="50000"/>
                </a:schemeClr>
              </a:buClr>
              <a:buSzPts val="1800"/>
              <a:buFont typeface="Noto Sans Symbols"/>
              <a:buChar char="⮚"/>
            </a:pP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物理治療師、運動康復專家。</a:t>
            </a:r>
            <a:endParaRPr lang="en-US" altLang="zh-TW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endParaRPr>
          </a:p>
        </p:txBody>
      </p:sp>
      <p:sp>
        <p:nvSpPr>
          <p:cNvPr id="12" name="Google Shape;1258;p52">
            <a:extLst>
              <a:ext uri="{FF2B5EF4-FFF2-40B4-BE49-F238E27FC236}">
                <a16:creationId xmlns:a16="http://schemas.microsoft.com/office/drawing/2014/main" id="{B6373828-8DB0-4010-9D94-45CC2CB56819}"/>
              </a:ext>
            </a:extLst>
          </p:cNvPr>
          <p:cNvSpPr/>
          <p:nvPr/>
        </p:nvSpPr>
        <p:spPr>
          <a:xfrm>
            <a:off x="676148" y="4708897"/>
            <a:ext cx="6201395" cy="969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學科重點：</a:t>
            </a:r>
            <a:endParaRPr lang="en-US" altLang="zh-TW" sz="28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endParaRPr>
          </a:p>
          <a:p>
            <a:pPr marL="446077" lvl="0" indent="-268280">
              <a:spcAft>
                <a:spcPts val="600"/>
              </a:spcAft>
              <a:buClr>
                <a:schemeClr val="accent6">
                  <a:lumMod val="50000"/>
                </a:schemeClr>
              </a:buClr>
              <a:buSzPts val="1800"/>
              <a:buFont typeface="Noto Sans Symbols"/>
              <a:buChar char="⮚"/>
            </a:pP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生物、運動科學。</a:t>
            </a:r>
            <a:endParaRPr lang="en-US" altLang="zh-TW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BBFF51D5-EFE4-450B-947B-E1FF4931C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6616" y="1451447"/>
            <a:ext cx="5527118" cy="427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89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D19AEB00-9E0A-490E-A4B4-66188CD2A6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620" y="291139"/>
            <a:ext cx="3487272" cy="2324848"/>
          </a:xfrm>
          <a:prstGeom prst="rect">
            <a:avLst/>
          </a:prstGeom>
        </p:spPr>
      </p:pic>
      <p:sp>
        <p:nvSpPr>
          <p:cNvPr id="31" name="TextBox 1">
            <a:extLst>
              <a:ext uri="{FF2B5EF4-FFF2-40B4-BE49-F238E27FC236}">
                <a16:creationId xmlns:a16="http://schemas.microsoft.com/office/drawing/2014/main" id="{5326059B-3E1B-4A14-B14B-5E90AE93257A}"/>
              </a:ext>
            </a:extLst>
          </p:cNvPr>
          <p:cNvSpPr txBox="1"/>
          <p:nvPr/>
        </p:nvSpPr>
        <p:spPr>
          <a:xfrm>
            <a:off x="473724" y="899999"/>
            <a:ext cx="4472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/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ebdings"/>
              </a:rPr>
              <a:t>畢業工作選擇</a:t>
            </a:r>
            <a:endParaRPr lang="en-US" sz="28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oppins" panose="00000500000000000000" pitchFamily="2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5A720133-4DDD-4A1E-A7C8-9451C9854E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938" y="291139"/>
            <a:ext cx="2775778" cy="1925032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808DACA3-9005-4859-9505-1CEF8E1A3D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7752">
            <a:off x="8930169" y="1553841"/>
            <a:ext cx="2148057" cy="14404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5BD78E1B-E872-43E8-84EB-09DC5B548D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0679">
            <a:off x="7516075" y="1396576"/>
            <a:ext cx="1147207" cy="17195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4E16A2E-F76A-4046-8731-B58D623FB6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091" y="3356609"/>
            <a:ext cx="1923249" cy="272415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F197E2A2-446D-483B-B549-B06DE0B0EF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24" y="5210077"/>
            <a:ext cx="5574838" cy="1188613"/>
          </a:xfrm>
          <a:prstGeom prst="rect">
            <a:avLst/>
          </a:prstGeom>
        </p:spPr>
      </p:pic>
      <p:sp>
        <p:nvSpPr>
          <p:cNvPr id="34" name="文字方塊 33">
            <a:extLst>
              <a:ext uri="{FF2B5EF4-FFF2-40B4-BE49-F238E27FC236}">
                <a16:creationId xmlns:a16="http://schemas.microsoft.com/office/drawing/2014/main" id="{17079787-0830-4DBC-BF5C-759F32A95CFB}"/>
              </a:ext>
            </a:extLst>
          </p:cNvPr>
          <p:cNvSpPr txBox="1"/>
          <p:nvPr/>
        </p:nvSpPr>
        <p:spPr>
          <a:xfrm>
            <a:off x="473725" y="1453561"/>
            <a:ext cx="5574837" cy="3105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27038" indent="-34290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n"/>
            </a:pPr>
            <a:r>
              <a:rPr lang="zh-TW" altLang="en-US" sz="200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擔任</a:t>
            </a:r>
            <a:r>
              <a:rPr lang="zh-TW" altLang="en-US" sz="2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醫療院所 臨床治療師</a:t>
            </a:r>
            <a:endParaRPr lang="en-US" altLang="zh-TW" sz="20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27038" indent="-34290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n"/>
            </a:pPr>
            <a:r>
              <a:rPr lang="zh-TW" altLang="en-US" sz="200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成立</a:t>
            </a:r>
            <a:r>
              <a:rPr lang="zh-TW" altLang="en-US" sz="2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個人物理治療所 </a:t>
            </a:r>
            <a:r>
              <a:rPr lang="en-US" altLang="zh-TW" sz="2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oppins" panose="00000500000000000000" pitchFamily="2" charset="0"/>
              </a:rPr>
              <a:t>獨立開業</a:t>
            </a:r>
            <a:r>
              <a:rPr lang="en-US" altLang="zh-TW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oppins" panose="00000500000000000000" pitchFamily="2" charset="0"/>
              </a:rPr>
              <a:t>)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27038" indent="-34290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n"/>
            </a:pPr>
            <a:r>
              <a:rPr lang="zh-TW" altLang="en-US" sz="2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特教、社區、居家、長照物理治療師</a:t>
            </a:r>
            <a:endParaRPr lang="en-US" altLang="zh-TW" sz="20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27038" indent="-34290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n"/>
            </a:pPr>
            <a:r>
              <a:rPr lang="zh-TW" altLang="en-US" sz="200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教學醫院</a:t>
            </a:r>
            <a:r>
              <a:rPr lang="zh-TW" altLang="en-US" sz="2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研究人員</a:t>
            </a:r>
            <a:endParaRPr lang="en-US" altLang="zh-TW" sz="20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27038" indent="-34290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n"/>
            </a:pPr>
            <a:r>
              <a:rPr lang="zh-TW" altLang="en-US" sz="2000" b="1" dirty="0">
                <a:solidFill>
                  <a:srgbClr val="30303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大學醫學院專業</a:t>
            </a:r>
            <a:r>
              <a:rPr lang="zh-TW" altLang="en-US" sz="2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教師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27038" indent="-34290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n"/>
            </a:pPr>
            <a:r>
              <a:rPr lang="zh-TW" altLang="en-US" sz="2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物理治療</a:t>
            </a:r>
            <a:r>
              <a:rPr lang="en-US" altLang="zh-TW" sz="2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復健儀器研發</a:t>
            </a:r>
            <a:r>
              <a:rPr lang="en-US" altLang="zh-TW" sz="2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行銷</a:t>
            </a:r>
            <a:r>
              <a:rPr lang="zh-TW" altLang="en-US" sz="200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工作</a:t>
            </a:r>
            <a:endParaRPr lang="en-US" altLang="zh-TW" sz="2000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27038" indent="-34290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n"/>
            </a:pPr>
            <a:r>
              <a:rPr lang="zh-TW" altLang="en-US" sz="2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健康促進、體適能訓練師</a:t>
            </a:r>
            <a:r>
              <a:rPr lang="zh-TW" altLang="en-US" sz="200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或</a:t>
            </a:r>
            <a:r>
              <a:rPr lang="zh-TW" altLang="en-US" sz="2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運動傷害防護員</a:t>
            </a:r>
            <a:endParaRPr lang="en-US" altLang="zh-TW" sz="20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圖形 13">
            <a:extLst>
              <a:ext uri="{FF2B5EF4-FFF2-40B4-BE49-F238E27FC236}">
                <a16:creationId xmlns:a16="http://schemas.microsoft.com/office/drawing/2014/main" id="{62C80B5F-2D61-4389-A04A-DC4FF51B2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797499" y="4574269"/>
            <a:ext cx="1149153" cy="1378984"/>
          </a:xfrm>
          <a:prstGeom prst="rect">
            <a:avLst/>
          </a:prstGeom>
        </p:spPr>
      </p:pic>
      <p:sp>
        <p:nvSpPr>
          <p:cNvPr id="2" name="Google Shape;1256;p52">
            <a:extLst>
              <a:ext uri="{FF2B5EF4-FFF2-40B4-BE49-F238E27FC236}">
                <a16:creationId xmlns:a16="http://schemas.microsoft.com/office/drawing/2014/main" id="{4C36EBC4-DBC0-A917-0204-9A5D922B1CD7}"/>
              </a:ext>
            </a:extLst>
          </p:cNvPr>
          <p:cNvSpPr txBox="1">
            <a:spLocks/>
          </p:cNvSpPr>
          <p:nvPr/>
        </p:nvSpPr>
        <p:spPr>
          <a:xfrm>
            <a:off x="473725" y="0"/>
            <a:ext cx="11710930" cy="860799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icrosoft JhengHei"/>
              <a:buNone/>
            </a:pP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物理治療學系</a:t>
            </a:r>
            <a:endParaRPr lang="zh-TW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87A7113-2DF6-4300-A14B-AF73EA3679A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620" y="3262482"/>
            <a:ext cx="4612830" cy="316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7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56;p52"/>
          <p:cNvSpPr txBox="1">
            <a:spLocks/>
          </p:cNvSpPr>
          <p:nvPr/>
        </p:nvSpPr>
        <p:spPr>
          <a:xfrm>
            <a:off x="481070" y="0"/>
            <a:ext cx="11710930" cy="860799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icrosoft JhengHei"/>
              <a:buNone/>
            </a:pP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職能治療學系</a:t>
            </a:r>
            <a:endParaRPr lang="zh-TW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Google Shape;1258;p52">
            <a:extLst>
              <a:ext uri="{FF2B5EF4-FFF2-40B4-BE49-F238E27FC236}">
                <a16:creationId xmlns:a16="http://schemas.microsoft.com/office/drawing/2014/main" id="{32278CEB-F829-4A71-9A45-3EC10222C965}"/>
              </a:ext>
            </a:extLst>
          </p:cNvPr>
          <p:cNvSpPr/>
          <p:nvPr/>
        </p:nvSpPr>
        <p:spPr>
          <a:xfrm>
            <a:off x="676149" y="1187949"/>
            <a:ext cx="6201395" cy="969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學習內容：</a:t>
            </a:r>
            <a:endParaRPr lang="en-US" altLang="zh-TW" sz="28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endParaRPr>
          </a:p>
          <a:p>
            <a:pPr marL="446077" lvl="0" indent="-268280">
              <a:spcAft>
                <a:spcPts val="600"/>
              </a:spcAft>
              <a:buClr>
                <a:schemeClr val="accent6">
                  <a:lumMod val="50000"/>
                </a:schemeClr>
              </a:buClr>
              <a:buSzPts val="1800"/>
              <a:buFont typeface="Noto Sans Symbols"/>
              <a:buChar char="⮚"/>
            </a:pP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職能治療、心理學、康復技術。</a:t>
            </a:r>
            <a:endParaRPr lang="en-US" altLang="zh-TW" sz="2400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endParaRPr>
          </a:p>
        </p:txBody>
      </p:sp>
      <p:sp>
        <p:nvSpPr>
          <p:cNvPr id="14" name="Google Shape;1258;p52">
            <a:extLst>
              <a:ext uri="{FF2B5EF4-FFF2-40B4-BE49-F238E27FC236}">
                <a16:creationId xmlns:a16="http://schemas.microsoft.com/office/drawing/2014/main" id="{E7E3B639-18EC-4247-9951-5B98D66251E9}"/>
              </a:ext>
            </a:extLst>
          </p:cNvPr>
          <p:cNvSpPr/>
          <p:nvPr/>
        </p:nvSpPr>
        <p:spPr>
          <a:xfrm>
            <a:off x="676148" y="2300565"/>
            <a:ext cx="6201395" cy="969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挑戰：</a:t>
            </a:r>
            <a:endParaRPr lang="en-US" altLang="zh-TW" sz="28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endParaRPr>
          </a:p>
          <a:p>
            <a:pPr marL="446077" lvl="0" indent="-268280">
              <a:spcAft>
                <a:spcPts val="600"/>
              </a:spcAft>
              <a:buClr>
                <a:schemeClr val="accent6">
                  <a:lumMod val="50000"/>
                </a:schemeClr>
              </a:buClr>
              <a:buSzPts val="1800"/>
              <a:buFont typeface="Noto Sans Symbols"/>
              <a:buChar char="⮚"/>
            </a:pP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學習身心健康整合。</a:t>
            </a:r>
            <a:endParaRPr lang="en-US" altLang="zh-TW" sz="2400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endParaRPr>
          </a:p>
        </p:txBody>
      </p:sp>
      <p:sp>
        <p:nvSpPr>
          <p:cNvPr id="16" name="Google Shape;1258;p52">
            <a:extLst>
              <a:ext uri="{FF2B5EF4-FFF2-40B4-BE49-F238E27FC236}">
                <a16:creationId xmlns:a16="http://schemas.microsoft.com/office/drawing/2014/main" id="{9565FEA9-4B2E-40AF-BE14-3D41A70603F1}"/>
              </a:ext>
            </a:extLst>
          </p:cNvPr>
          <p:cNvSpPr/>
          <p:nvPr/>
        </p:nvSpPr>
        <p:spPr>
          <a:xfrm>
            <a:off x="676148" y="3413181"/>
            <a:ext cx="6201395" cy="969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職涯發展：</a:t>
            </a:r>
            <a:endParaRPr lang="en-US" altLang="zh-TW" sz="28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endParaRPr>
          </a:p>
          <a:p>
            <a:pPr marL="446077" lvl="0" indent="-268280">
              <a:spcAft>
                <a:spcPts val="600"/>
              </a:spcAft>
              <a:buClr>
                <a:schemeClr val="accent6">
                  <a:lumMod val="50000"/>
                </a:schemeClr>
              </a:buClr>
              <a:buSzPts val="1800"/>
              <a:buFont typeface="Noto Sans Symbols"/>
              <a:buChar char="⮚"/>
            </a:pP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職能治療師、康復諮詢師。</a:t>
            </a:r>
            <a:endParaRPr lang="en-US" altLang="zh-TW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endParaRPr>
          </a:p>
        </p:txBody>
      </p:sp>
      <p:sp>
        <p:nvSpPr>
          <p:cNvPr id="19" name="Google Shape;1258;p52">
            <a:extLst>
              <a:ext uri="{FF2B5EF4-FFF2-40B4-BE49-F238E27FC236}">
                <a16:creationId xmlns:a16="http://schemas.microsoft.com/office/drawing/2014/main" id="{0ABD4CEA-ECB8-4B3C-96E3-0F074A192AA3}"/>
              </a:ext>
            </a:extLst>
          </p:cNvPr>
          <p:cNvSpPr/>
          <p:nvPr/>
        </p:nvSpPr>
        <p:spPr>
          <a:xfrm>
            <a:off x="676148" y="4708897"/>
            <a:ext cx="6201395" cy="969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學科重點：</a:t>
            </a:r>
            <a:endParaRPr lang="en-US" altLang="zh-TW" sz="28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endParaRPr>
          </a:p>
          <a:p>
            <a:pPr marL="446077" lvl="0" indent="-268280">
              <a:spcAft>
                <a:spcPts val="600"/>
              </a:spcAft>
              <a:buClr>
                <a:schemeClr val="accent6">
                  <a:lumMod val="50000"/>
                </a:schemeClr>
              </a:buClr>
              <a:buSzPts val="1800"/>
              <a:buFont typeface="Noto Sans Symbols"/>
              <a:buChar char="⮚"/>
            </a:pP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/>
                <a:sym typeface="DFKai-SB"/>
              </a:rPr>
              <a:t>生物、心理學。</a:t>
            </a:r>
            <a:endParaRPr lang="en-US" altLang="zh-TW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/>
              <a:sym typeface="DFKai-SB"/>
            </a:endParaRPr>
          </a:p>
        </p:txBody>
      </p:sp>
      <p:pic>
        <p:nvPicPr>
          <p:cNvPr id="2050" name="Picture 2" descr="訓練孩子的粗大動作能力、在家也能練！治療師教你讓孩子玩遊戲也能動靜皆宜- Heho親子0-6歲兒童發展指南">
            <a:extLst>
              <a:ext uri="{FF2B5EF4-FFF2-40B4-BE49-F238E27FC236}">
                <a16:creationId xmlns:a16="http://schemas.microsoft.com/office/drawing/2014/main" id="{F7AED6CD-E836-44D7-8F54-A9407C730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732" y="1507713"/>
            <a:ext cx="6482098" cy="4306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655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BFFA2BA9-0EEA-48C5-8EEE-C17580271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7147" y="82307"/>
            <a:ext cx="6693385" cy="669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57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76"/>
          <p:cNvGrpSpPr/>
          <p:nvPr/>
        </p:nvGrpSpPr>
        <p:grpSpPr>
          <a:xfrm>
            <a:off x="5156895" y="3347065"/>
            <a:ext cx="1970843" cy="2604093"/>
            <a:chOff x="9829438" y="5671231"/>
            <a:chExt cx="4196867" cy="5545360"/>
          </a:xfrm>
        </p:grpSpPr>
        <p:sp>
          <p:nvSpPr>
            <p:cNvPr id="22" name="Freeform 37"/>
            <p:cNvSpPr>
              <a:spLocks noChangeArrowheads="1"/>
            </p:cNvSpPr>
            <p:nvPr/>
          </p:nvSpPr>
          <p:spPr bwMode="auto">
            <a:xfrm>
              <a:off x="10222282" y="5671231"/>
              <a:ext cx="3460286" cy="3453573"/>
            </a:xfrm>
            <a:custGeom>
              <a:avLst/>
              <a:gdLst>
                <a:gd name="T0" fmla="*/ 3028 w 6055"/>
                <a:gd name="T1" fmla="*/ 0 h 6044"/>
                <a:gd name="T2" fmla="*/ 3028 w 6055"/>
                <a:gd name="T3" fmla="*/ 0 h 6044"/>
                <a:gd name="T4" fmla="*/ 0 w 6055"/>
                <a:gd name="T5" fmla="*/ 3021 h 6044"/>
                <a:gd name="T6" fmla="*/ 212 w 6055"/>
                <a:gd name="T7" fmla="*/ 4128 h 6044"/>
                <a:gd name="T8" fmla="*/ 285 w 6055"/>
                <a:gd name="T9" fmla="*/ 4221 h 6044"/>
                <a:gd name="T10" fmla="*/ 425 w 6055"/>
                <a:gd name="T11" fmla="*/ 4418 h 6044"/>
                <a:gd name="T12" fmla="*/ 425 w 6055"/>
                <a:gd name="T13" fmla="*/ 4428 h 6044"/>
                <a:gd name="T14" fmla="*/ 606 w 6055"/>
                <a:gd name="T15" fmla="*/ 4630 h 6044"/>
                <a:gd name="T16" fmla="*/ 560 w 6055"/>
                <a:gd name="T17" fmla="*/ 4765 h 6044"/>
                <a:gd name="T18" fmla="*/ 1838 w 6055"/>
                <a:gd name="T19" fmla="*/ 5799 h 6044"/>
                <a:gd name="T20" fmla="*/ 2096 w 6055"/>
                <a:gd name="T21" fmla="*/ 5541 h 6044"/>
                <a:gd name="T22" fmla="*/ 2960 w 6055"/>
                <a:gd name="T23" fmla="*/ 6043 h 6044"/>
                <a:gd name="T24" fmla="*/ 3012 w 6055"/>
                <a:gd name="T25" fmla="*/ 6043 h 6044"/>
                <a:gd name="T26" fmla="*/ 3876 w 6055"/>
                <a:gd name="T27" fmla="*/ 5541 h 6044"/>
                <a:gd name="T28" fmla="*/ 4160 w 6055"/>
                <a:gd name="T29" fmla="*/ 5826 h 6044"/>
                <a:gd name="T30" fmla="*/ 6054 w 6055"/>
                <a:gd name="T31" fmla="*/ 3021 h 6044"/>
                <a:gd name="T32" fmla="*/ 6054 w 6055"/>
                <a:gd name="T33" fmla="*/ 3021 h 6044"/>
                <a:gd name="T34" fmla="*/ 3028 w 6055"/>
                <a:gd name="T35" fmla="*/ 0 h 6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055" h="6044">
                  <a:moveTo>
                    <a:pt x="3028" y="0"/>
                  </a:moveTo>
                  <a:lnTo>
                    <a:pt x="3028" y="0"/>
                  </a:lnTo>
                  <a:cubicBezTo>
                    <a:pt x="1357" y="0"/>
                    <a:pt x="0" y="1350"/>
                    <a:pt x="0" y="3021"/>
                  </a:cubicBezTo>
                  <a:cubicBezTo>
                    <a:pt x="0" y="3409"/>
                    <a:pt x="79" y="3787"/>
                    <a:pt x="212" y="4128"/>
                  </a:cubicBezTo>
                  <a:cubicBezTo>
                    <a:pt x="239" y="4155"/>
                    <a:pt x="264" y="4190"/>
                    <a:pt x="285" y="4221"/>
                  </a:cubicBezTo>
                  <a:cubicBezTo>
                    <a:pt x="368" y="4253"/>
                    <a:pt x="425" y="4330"/>
                    <a:pt x="425" y="4418"/>
                  </a:cubicBezTo>
                  <a:cubicBezTo>
                    <a:pt x="425" y="4423"/>
                    <a:pt x="425" y="4423"/>
                    <a:pt x="425" y="4428"/>
                  </a:cubicBezTo>
                  <a:cubicBezTo>
                    <a:pt x="528" y="4438"/>
                    <a:pt x="606" y="4527"/>
                    <a:pt x="606" y="4630"/>
                  </a:cubicBezTo>
                  <a:cubicBezTo>
                    <a:pt x="606" y="4682"/>
                    <a:pt x="585" y="4729"/>
                    <a:pt x="560" y="4765"/>
                  </a:cubicBezTo>
                  <a:cubicBezTo>
                    <a:pt x="875" y="5220"/>
                    <a:pt x="1320" y="5577"/>
                    <a:pt x="1838" y="5799"/>
                  </a:cubicBezTo>
                  <a:cubicBezTo>
                    <a:pt x="2096" y="5541"/>
                    <a:pt x="2096" y="5541"/>
                    <a:pt x="2096" y="5541"/>
                  </a:cubicBezTo>
                  <a:cubicBezTo>
                    <a:pt x="2960" y="6043"/>
                    <a:pt x="2960" y="6043"/>
                    <a:pt x="2960" y="6043"/>
                  </a:cubicBezTo>
                  <a:cubicBezTo>
                    <a:pt x="2976" y="6043"/>
                    <a:pt x="2997" y="6043"/>
                    <a:pt x="3012" y="6043"/>
                  </a:cubicBezTo>
                  <a:cubicBezTo>
                    <a:pt x="3876" y="5541"/>
                    <a:pt x="3876" y="5541"/>
                    <a:pt x="3876" y="5541"/>
                  </a:cubicBezTo>
                  <a:cubicBezTo>
                    <a:pt x="4160" y="5826"/>
                    <a:pt x="4160" y="5826"/>
                    <a:pt x="4160" y="5826"/>
                  </a:cubicBezTo>
                  <a:cubicBezTo>
                    <a:pt x="5268" y="5381"/>
                    <a:pt x="6054" y="4288"/>
                    <a:pt x="6054" y="3021"/>
                  </a:cubicBezTo>
                  <a:lnTo>
                    <a:pt x="6054" y="3021"/>
                  </a:lnTo>
                  <a:cubicBezTo>
                    <a:pt x="6054" y="1350"/>
                    <a:pt x="4699" y="0"/>
                    <a:pt x="3028" y="0"/>
                  </a:cubicBezTo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ts val="1500"/>
                </a:lnSpc>
                <a:defRPr/>
              </a:pPr>
              <a:endParaRPr lang="en-US" sz="1200">
                <a:solidFill>
                  <a:prstClr val="black"/>
                </a:solidFill>
                <a:latin typeface="Calibri Light"/>
                <a:ea typeface="微软雅黑" panose="020B0503020204020204" pitchFamily="34" charset="-122"/>
              </a:endParaRPr>
            </a:p>
          </p:txBody>
        </p:sp>
        <p:sp>
          <p:nvSpPr>
            <p:cNvPr id="23" name="Freeform 38"/>
            <p:cNvSpPr>
              <a:spLocks noChangeArrowheads="1"/>
            </p:cNvSpPr>
            <p:nvPr/>
          </p:nvSpPr>
          <p:spPr bwMode="auto">
            <a:xfrm>
              <a:off x="10343406" y="8028172"/>
              <a:ext cx="225886" cy="366636"/>
            </a:xfrm>
            <a:custGeom>
              <a:avLst/>
              <a:gdLst>
                <a:gd name="T0" fmla="*/ 0 w 395"/>
                <a:gd name="T1" fmla="*/ 0 h 638"/>
                <a:gd name="T2" fmla="*/ 0 w 395"/>
                <a:gd name="T3" fmla="*/ 0 h 638"/>
                <a:gd name="T4" fmla="*/ 348 w 395"/>
                <a:gd name="T5" fmla="*/ 637 h 638"/>
                <a:gd name="T6" fmla="*/ 394 w 395"/>
                <a:gd name="T7" fmla="*/ 502 h 638"/>
                <a:gd name="T8" fmla="*/ 213 w 395"/>
                <a:gd name="T9" fmla="*/ 300 h 638"/>
                <a:gd name="T10" fmla="*/ 213 w 395"/>
                <a:gd name="T11" fmla="*/ 290 h 638"/>
                <a:gd name="T12" fmla="*/ 73 w 395"/>
                <a:gd name="T13" fmla="*/ 93 h 638"/>
                <a:gd name="T14" fmla="*/ 0 w 395"/>
                <a:gd name="T15" fmla="*/ 0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5" h="638">
                  <a:moveTo>
                    <a:pt x="0" y="0"/>
                  </a:moveTo>
                  <a:lnTo>
                    <a:pt x="0" y="0"/>
                  </a:lnTo>
                  <a:cubicBezTo>
                    <a:pt x="89" y="228"/>
                    <a:pt x="208" y="441"/>
                    <a:pt x="348" y="637"/>
                  </a:cubicBezTo>
                  <a:cubicBezTo>
                    <a:pt x="373" y="601"/>
                    <a:pt x="394" y="554"/>
                    <a:pt x="394" y="502"/>
                  </a:cubicBezTo>
                  <a:cubicBezTo>
                    <a:pt x="394" y="399"/>
                    <a:pt x="316" y="310"/>
                    <a:pt x="213" y="300"/>
                  </a:cubicBezTo>
                  <a:cubicBezTo>
                    <a:pt x="213" y="295"/>
                    <a:pt x="213" y="295"/>
                    <a:pt x="213" y="290"/>
                  </a:cubicBezTo>
                  <a:cubicBezTo>
                    <a:pt x="213" y="202"/>
                    <a:pt x="156" y="125"/>
                    <a:pt x="73" y="93"/>
                  </a:cubicBezTo>
                  <a:cubicBezTo>
                    <a:pt x="52" y="62"/>
                    <a:pt x="27" y="27"/>
                    <a:pt x="0" y="0"/>
                  </a:cubicBezTo>
                </a:path>
              </a:pathLst>
            </a:custGeom>
            <a:solidFill>
              <a:srgbClr val="F5F4E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ts val="1500"/>
                </a:lnSpc>
                <a:defRPr/>
              </a:pPr>
              <a:endParaRPr lang="en-US" sz="1200">
                <a:solidFill>
                  <a:prstClr val="black"/>
                </a:solidFill>
                <a:latin typeface="Calibri Light"/>
                <a:ea typeface="微软雅黑" panose="020B0503020204020204" pitchFamily="34" charset="-122"/>
              </a:endParaRPr>
            </a:p>
          </p:txBody>
        </p:sp>
        <p:sp>
          <p:nvSpPr>
            <p:cNvPr id="24" name="Freeform 39"/>
            <p:cNvSpPr>
              <a:spLocks noChangeArrowheads="1"/>
            </p:cNvSpPr>
            <p:nvPr/>
          </p:nvSpPr>
          <p:spPr bwMode="auto">
            <a:xfrm>
              <a:off x="9878543" y="8836733"/>
              <a:ext cx="4098657" cy="2366764"/>
            </a:xfrm>
            <a:custGeom>
              <a:avLst/>
              <a:gdLst>
                <a:gd name="T0" fmla="*/ 7135 w 7173"/>
                <a:gd name="T1" fmla="*/ 3482 h 4145"/>
                <a:gd name="T2" fmla="*/ 7135 w 7173"/>
                <a:gd name="T3" fmla="*/ 3482 h 4145"/>
                <a:gd name="T4" fmla="*/ 6338 w 7173"/>
                <a:gd name="T5" fmla="*/ 4144 h 4145"/>
                <a:gd name="T6" fmla="*/ 833 w 7173"/>
                <a:gd name="T7" fmla="*/ 4144 h 4145"/>
                <a:gd name="T8" fmla="*/ 36 w 7173"/>
                <a:gd name="T9" fmla="*/ 3482 h 4145"/>
                <a:gd name="T10" fmla="*/ 275 w 7173"/>
                <a:gd name="T11" fmla="*/ 1334 h 4145"/>
                <a:gd name="T12" fmla="*/ 1097 w 7173"/>
                <a:gd name="T13" fmla="*/ 647 h 4145"/>
                <a:gd name="T14" fmla="*/ 2365 w 7173"/>
                <a:gd name="T15" fmla="*/ 331 h 4145"/>
                <a:gd name="T16" fmla="*/ 2696 w 7173"/>
                <a:gd name="T17" fmla="*/ 0 h 4145"/>
                <a:gd name="T18" fmla="*/ 3586 w 7173"/>
                <a:gd name="T19" fmla="*/ 517 h 4145"/>
                <a:gd name="T20" fmla="*/ 4476 w 7173"/>
                <a:gd name="T21" fmla="*/ 0 h 4145"/>
                <a:gd name="T22" fmla="*/ 4802 w 7173"/>
                <a:gd name="T23" fmla="*/ 331 h 4145"/>
                <a:gd name="T24" fmla="*/ 6075 w 7173"/>
                <a:gd name="T25" fmla="*/ 647 h 4145"/>
                <a:gd name="T26" fmla="*/ 6898 w 7173"/>
                <a:gd name="T27" fmla="*/ 1334 h 4145"/>
                <a:gd name="T28" fmla="*/ 7135 w 7173"/>
                <a:gd name="T29" fmla="*/ 3482 h 4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73" h="4145">
                  <a:moveTo>
                    <a:pt x="7135" y="3482"/>
                  </a:moveTo>
                  <a:lnTo>
                    <a:pt x="7135" y="3482"/>
                  </a:lnTo>
                  <a:cubicBezTo>
                    <a:pt x="7172" y="3844"/>
                    <a:pt x="6815" y="4144"/>
                    <a:pt x="6338" y="4144"/>
                  </a:cubicBezTo>
                  <a:cubicBezTo>
                    <a:pt x="833" y="4144"/>
                    <a:pt x="833" y="4144"/>
                    <a:pt x="833" y="4144"/>
                  </a:cubicBezTo>
                  <a:cubicBezTo>
                    <a:pt x="358" y="4144"/>
                    <a:pt x="0" y="3844"/>
                    <a:pt x="36" y="3482"/>
                  </a:cubicBezTo>
                  <a:cubicBezTo>
                    <a:pt x="275" y="1334"/>
                    <a:pt x="275" y="1334"/>
                    <a:pt x="275" y="1334"/>
                  </a:cubicBezTo>
                  <a:cubicBezTo>
                    <a:pt x="306" y="1024"/>
                    <a:pt x="683" y="739"/>
                    <a:pt x="1097" y="647"/>
                  </a:cubicBezTo>
                  <a:cubicBezTo>
                    <a:pt x="1330" y="589"/>
                    <a:pt x="1992" y="419"/>
                    <a:pt x="2365" y="331"/>
                  </a:cubicBezTo>
                  <a:cubicBezTo>
                    <a:pt x="2696" y="0"/>
                    <a:pt x="2696" y="0"/>
                    <a:pt x="2696" y="0"/>
                  </a:cubicBezTo>
                  <a:cubicBezTo>
                    <a:pt x="3586" y="517"/>
                    <a:pt x="3586" y="517"/>
                    <a:pt x="3586" y="517"/>
                  </a:cubicBezTo>
                  <a:cubicBezTo>
                    <a:pt x="4476" y="0"/>
                    <a:pt x="4476" y="0"/>
                    <a:pt x="4476" y="0"/>
                  </a:cubicBezTo>
                  <a:cubicBezTo>
                    <a:pt x="4802" y="331"/>
                    <a:pt x="4802" y="331"/>
                    <a:pt x="4802" y="331"/>
                  </a:cubicBezTo>
                  <a:cubicBezTo>
                    <a:pt x="4802" y="331"/>
                    <a:pt x="5842" y="589"/>
                    <a:pt x="6075" y="647"/>
                  </a:cubicBezTo>
                  <a:cubicBezTo>
                    <a:pt x="6489" y="739"/>
                    <a:pt x="6867" y="1024"/>
                    <a:pt x="6898" y="1334"/>
                  </a:cubicBezTo>
                  <a:cubicBezTo>
                    <a:pt x="7135" y="3482"/>
                    <a:pt x="7135" y="3482"/>
                    <a:pt x="7135" y="3482"/>
                  </a:cubicBezTo>
                </a:path>
              </a:pathLst>
            </a:custGeom>
            <a:solidFill>
              <a:srgbClr val="FDFE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ts val="1500"/>
                </a:lnSpc>
                <a:defRPr/>
              </a:pPr>
              <a:endParaRPr lang="en-US" sz="1200">
                <a:solidFill>
                  <a:prstClr val="black"/>
                </a:solidFill>
                <a:latin typeface="Calibri Light"/>
                <a:ea typeface="微软雅黑" panose="020B0503020204020204" pitchFamily="34" charset="-122"/>
              </a:endParaRPr>
            </a:p>
          </p:txBody>
        </p:sp>
        <p:sp>
          <p:nvSpPr>
            <p:cNvPr id="25" name="Freeform 40"/>
            <p:cNvSpPr>
              <a:spLocks noChangeArrowheads="1"/>
            </p:cNvSpPr>
            <p:nvPr/>
          </p:nvSpPr>
          <p:spPr bwMode="auto">
            <a:xfrm>
              <a:off x="11927873" y="8836733"/>
              <a:ext cx="2049329" cy="2366764"/>
            </a:xfrm>
            <a:custGeom>
              <a:avLst/>
              <a:gdLst>
                <a:gd name="T0" fmla="*/ 3549 w 3587"/>
                <a:gd name="T1" fmla="*/ 3482 h 4145"/>
                <a:gd name="T2" fmla="*/ 3549 w 3587"/>
                <a:gd name="T3" fmla="*/ 3482 h 4145"/>
                <a:gd name="T4" fmla="*/ 3312 w 3587"/>
                <a:gd name="T5" fmla="*/ 1334 h 4145"/>
                <a:gd name="T6" fmla="*/ 2489 w 3587"/>
                <a:gd name="T7" fmla="*/ 647 h 4145"/>
                <a:gd name="T8" fmla="*/ 1216 w 3587"/>
                <a:gd name="T9" fmla="*/ 331 h 4145"/>
                <a:gd name="T10" fmla="*/ 890 w 3587"/>
                <a:gd name="T11" fmla="*/ 0 h 4145"/>
                <a:gd name="T12" fmla="*/ 0 w 3587"/>
                <a:gd name="T13" fmla="*/ 517 h 4145"/>
                <a:gd name="T14" fmla="*/ 5 w 3587"/>
                <a:gd name="T15" fmla="*/ 4144 h 4145"/>
                <a:gd name="T16" fmla="*/ 2752 w 3587"/>
                <a:gd name="T17" fmla="*/ 4144 h 4145"/>
                <a:gd name="T18" fmla="*/ 3549 w 3587"/>
                <a:gd name="T19" fmla="*/ 3482 h 4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87" h="4145">
                  <a:moveTo>
                    <a:pt x="3549" y="3482"/>
                  </a:moveTo>
                  <a:lnTo>
                    <a:pt x="3549" y="3482"/>
                  </a:lnTo>
                  <a:cubicBezTo>
                    <a:pt x="3312" y="1334"/>
                    <a:pt x="3312" y="1334"/>
                    <a:pt x="3312" y="1334"/>
                  </a:cubicBezTo>
                  <a:cubicBezTo>
                    <a:pt x="3281" y="1024"/>
                    <a:pt x="2903" y="739"/>
                    <a:pt x="2489" y="647"/>
                  </a:cubicBezTo>
                  <a:cubicBezTo>
                    <a:pt x="2209" y="579"/>
                    <a:pt x="1216" y="331"/>
                    <a:pt x="1216" y="331"/>
                  </a:cubicBezTo>
                  <a:cubicBezTo>
                    <a:pt x="890" y="0"/>
                    <a:pt x="890" y="0"/>
                    <a:pt x="890" y="0"/>
                  </a:cubicBezTo>
                  <a:cubicBezTo>
                    <a:pt x="0" y="517"/>
                    <a:pt x="0" y="517"/>
                    <a:pt x="0" y="517"/>
                  </a:cubicBezTo>
                  <a:cubicBezTo>
                    <a:pt x="5" y="4144"/>
                    <a:pt x="5" y="4144"/>
                    <a:pt x="5" y="4144"/>
                  </a:cubicBezTo>
                  <a:cubicBezTo>
                    <a:pt x="2752" y="4144"/>
                    <a:pt x="2752" y="4144"/>
                    <a:pt x="2752" y="4144"/>
                  </a:cubicBezTo>
                  <a:cubicBezTo>
                    <a:pt x="3229" y="4144"/>
                    <a:pt x="3586" y="3844"/>
                    <a:pt x="3549" y="3482"/>
                  </a:cubicBezTo>
                </a:path>
              </a:pathLst>
            </a:custGeom>
            <a:solidFill>
              <a:srgbClr val="E2E1E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ts val="1500"/>
                </a:lnSpc>
                <a:defRPr/>
              </a:pPr>
              <a:endParaRPr lang="en-US" sz="1200">
                <a:solidFill>
                  <a:prstClr val="black"/>
                </a:solidFill>
                <a:latin typeface="Calibri Light"/>
                <a:ea typeface="微软雅黑" panose="020B0503020204020204" pitchFamily="34" charset="-122"/>
              </a:endParaRPr>
            </a:p>
          </p:txBody>
        </p:sp>
        <p:sp>
          <p:nvSpPr>
            <p:cNvPr id="26" name="Freeform 41"/>
            <p:cNvSpPr>
              <a:spLocks noChangeArrowheads="1"/>
            </p:cNvSpPr>
            <p:nvPr/>
          </p:nvSpPr>
          <p:spPr bwMode="auto">
            <a:xfrm>
              <a:off x="11230578" y="9023326"/>
              <a:ext cx="697295" cy="556500"/>
            </a:xfrm>
            <a:custGeom>
              <a:avLst/>
              <a:gdLst>
                <a:gd name="T0" fmla="*/ 0 w 1222"/>
                <a:gd name="T1" fmla="*/ 0 h 969"/>
                <a:gd name="T2" fmla="*/ 833 w 1222"/>
                <a:gd name="T3" fmla="*/ 968 h 969"/>
                <a:gd name="T4" fmla="*/ 838 w 1222"/>
                <a:gd name="T5" fmla="*/ 968 h 969"/>
                <a:gd name="T6" fmla="*/ 1221 w 1222"/>
                <a:gd name="T7" fmla="*/ 585 h 969"/>
                <a:gd name="T8" fmla="*/ 1221 w 1222"/>
                <a:gd name="T9" fmla="*/ 579 h 969"/>
                <a:gd name="T10" fmla="*/ 1221 w 1222"/>
                <a:gd name="T11" fmla="*/ 585 h 969"/>
                <a:gd name="T12" fmla="*/ 1221 w 1222"/>
                <a:gd name="T13" fmla="*/ 585 h 969"/>
                <a:gd name="T14" fmla="*/ 1221 w 1222"/>
                <a:gd name="T15" fmla="*/ 186 h 969"/>
                <a:gd name="T16" fmla="*/ 1221 w 1222"/>
                <a:gd name="T17" fmla="*/ 186 h 969"/>
                <a:gd name="T18" fmla="*/ 0 w 1222"/>
                <a:gd name="T19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2" h="969">
                  <a:moveTo>
                    <a:pt x="0" y="0"/>
                  </a:moveTo>
                  <a:lnTo>
                    <a:pt x="833" y="968"/>
                  </a:lnTo>
                  <a:lnTo>
                    <a:pt x="838" y="968"/>
                  </a:lnTo>
                  <a:lnTo>
                    <a:pt x="1221" y="585"/>
                  </a:lnTo>
                  <a:lnTo>
                    <a:pt x="1221" y="579"/>
                  </a:lnTo>
                  <a:lnTo>
                    <a:pt x="1221" y="585"/>
                  </a:lnTo>
                  <a:lnTo>
                    <a:pt x="1221" y="585"/>
                  </a:lnTo>
                  <a:lnTo>
                    <a:pt x="1221" y="186"/>
                  </a:lnTo>
                  <a:lnTo>
                    <a:pt x="1221" y="186"/>
                  </a:lnTo>
                  <a:lnTo>
                    <a:pt x="0" y="0"/>
                  </a:lnTo>
                </a:path>
              </a:pathLst>
            </a:custGeom>
            <a:solidFill>
              <a:srgbClr val="D1CFC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ts val="1500"/>
                </a:lnSpc>
                <a:defRPr/>
              </a:pPr>
              <a:endParaRPr lang="en-US" sz="1200">
                <a:solidFill>
                  <a:prstClr val="black"/>
                </a:solidFill>
                <a:latin typeface="Calibri Light"/>
                <a:ea typeface="微软雅黑" panose="020B0503020204020204" pitchFamily="34" charset="-122"/>
              </a:endParaRPr>
            </a:p>
          </p:txBody>
        </p:sp>
        <p:sp>
          <p:nvSpPr>
            <p:cNvPr id="27" name="Freeform 42"/>
            <p:cNvSpPr>
              <a:spLocks noChangeArrowheads="1"/>
            </p:cNvSpPr>
            <p:nvPr/>
          </p:nvSpPr>
          <p:spPr bwMode="auto">
            <a:xfrm>
              <a:off x="11230578" y="9023326"/>
              <a:ext cx="697295" cy="556500"/>
            </a:xfrm>
            <a:custGeom>
              <a:avLst/>
              <a:gdLst>
                <a:gd name="T0" fmla="*/ 0 w 1222"/>
                <a:gd name="T1" fmla="*/ 0 h 969"/>
                <a:gd name="T2" fmla="*/ 833 w 1222"/>
                <a:gd name="T3" fmla="*/ 968 h 969"/>
                <a:gd name="T4" fmla="*/ 838 w 1222"/>
                <a:gd name="T5" fmla="*/ 968 h 969"/>
                <a:gd name="T6" fmla="*/ 1221 w 1222"/>
                <a:gd name="T7" fmla="*/ 585 h 969"/>
                <a:gd name="T8" fmla="*/ 1221 w 1222"/>
                <a:gd name="T9" fmla="*/ 579 h 969"/>
                <a:gd name="T10" fmla="*/ 1221 w 1222"/>
                <a:gd name="T11" fmla="*/ 585 h 969"/>
                <a:gd name="T12" fmla="*/ 1221 w 1222"/>
                <a:gd name="T13" fmla="*/ 585 h 969"/>
                <a:gd name="T14" fmla="*/ 1221 w 1222"/>
                <a:gd name="T15" fmla="*/ 186 h 969"/>
                <a:gd name="T16" fmla="*/ 1221 w 1222"/>
                <a:gd name="T17" fmla="*/ 186 h 969"/>
                <a:gd name="T18" fmla="*/ 0 w 1222"/>
                <a:gd name="T19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2" h="969">
                  <a:moveTo>
                    <a:pt x="0" y="0"/>
                  </a:moveTo>
                  <a:lnTo>
                    <a:pt x="833" y="968"/>
                  </a:lnTo>
                  <a:lnTo>
                    <a:pt x="838" y="968"/>
                  </a:lnTo>
                  <a:lnTo>
                    <a:pt x="1221" y="585"/>
                  </a:lnTo>
                  <a:lnTo>
                    <a:pt x="1221" y="579"/>
                  </a:lnTo>
                  <a:lnTo>
                    <a:pt x="1221" y="585"/>
                  </a:lnTo>
                  <a:lnTo>
                    <a:pt x="1221" y="585"/>
                  </a:lnTo>
                  <a:lnTo>
                    <a:pt x="1221" y="186"/>
                  </a:lnTo>
                  <a:lnTo>
                    <a:pt x="1221" y="186"/>
                  </a:lnTo>
                  <a:lnTo>
                    <a:pt x="0" y="0"/>
                  </a:lnTo>
                </a:path>
              </a:pathLst>
            </a:custGeom>
            <a:solidFill>
              <a:srgbClr val="D1CFC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ts val="1500"/>
                </a:lnSpc>
                <a:defRPr/>
              </a:pPr>
              <a:endParaRPr lang="en-US" sz="1200">
                <a:solidFill>
                  <a:prstClr val="black"/>
                </a:solidFill>
                <a:latin typeface="Calibri Light"/>
                <a:ea typeface="微软雅黑" panose="020B0503020204020204" pitchFamily="34" charset="-122"/>
              </a:endParaRPr>
            </a:p>
          </p:txBody>
        </p:sp>
        <p:sp>
          <p:nvSpPr>
            <p:cNvPr id="28" name="Freeform 43"/>
            <p:cNvSpPr>
              <a:spLocks noChangeArrowheads="1"/>
            </p:cNvSpPr>
            <p:nvPr/>
          </p:nvSpPr>
          <p:spPr bwMode="auto">
            <a:xfrm>
              <a:off x="12625169" y="9023326"/>
              <a:ext cx="3273" cy="327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D1CFC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ts val="1500"/>
                </a:lnSpc>
                <a:defRPr/>
              </a:pPr>
              <a:endParaRPr lang="en-US" sz="1200">
                <a:solidFill>
                  <a:prstClr val="black"/>
                </a:solidFill>
                <a:latin typeface="Calibri Light"/>
                <a:ea typeface="微软雅黑" panose="020B0503020204020204" pitchFamily="34" charset="-122"/>
              </a:endParaRPr>
            </a:p>
          </p:txBody>
        </p:sp>
        <p:sp>
          <p:nvSpPr>
            <p:cNvPr id="29" name="Freeform 44"/>
            <p:cNvSpPr>
              <a:spLocks noChangeArrowheads="1"/>
            </p:cNvSpPr>
            <p:nvPr/>
          </p:nvSpPr>
          <p:spPr bwMode="auto">
            <a:xfrm>
              <a:off x="12625169" y="9023326"/>
              <a:ext cx="3273" cy="327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D1CFC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ts val="1500"/>
                </a:lnSpc>
                <a:defRPr/>
              </a:pPr>
              <a:endParaRPr lang="en-US" sz="1200">
                <a:solidFill>
                  <a:prstClr val="black"/>
                </a:solidFill>
                <a:latin typeface="Calibri Light"/>
                <a:ea typeface="微软雅黑" panose="020B0503020204020204" pitchFamily="34" charset="-122"/>
              </a:endParaRPr>
            </a:p>
          </p:txBody>
        </p:sp>
        <p:sp>
          <p:nvSpPr>
            <p:cNvPr id="30" name="Freeform 45"/>
            <p:cNvSpPr>
              <a:spLocks noChangeArrowheads="1"/>
            </p:cNvSpPr>
            <p:nvPr/>
          </p:nvSpPr>
          <p:spPr bwMode="auto">
            <a:xfrm>
              <a:off x="11927873" y="9023326"/>
              <a:ext cx="697296" cy="556500"/>
            </a:xfrm>
            <a:custGeom>
              <a:avLst/>
              <a:gdLst>
                <a:gd name="T0" fmla="*/ 1222 w 1223"/>
                <a:gd name="T1" fmla="*/ 0 h 969"/>
                <a:gd name="T2" fmla="*/ 1222 w 1223"/>
                <a:gd name="T3" fmla="*/ 0 h 969"/>
                <a:gd name="T4" fmla="*/ 0 w 1223"/>
                <a:gd name="T5" fmla="*/ 186 h 969"/>
                <a:gd name="T6" fmla="*/ 0 w 1223"/>
                <a:gd name="T7" fmla="*/ 585 h 969"/>
                <a:gd name="T8" fmla="*/ 383 w 1223"/>
                <a:gd name="T9" fmla="*/ 968 h 969"/>
                <a:gd name="T10" fmla="*/ 388 w 1223"/>
                <a:gd name="T11" fmla="*/ 968 h 969"/>
                <a:gd name="T12" fmla="*/ 1222 w 1223"/>
                <a:gd name="T13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23" h="969">
                  <a:moveTo>
                    <a:pt x="1222" y="0"/>
                  </a:moveTo>
                  <a:lnTo>
                    <a:pt x="1222" y="0"/>
                  </a:lnTo>
                  <a:cubicBezTo>
                    <a:pt x="0" y="186"/>
                    <a:pt x="0" y="186"/>
                    <a:pt x="0" y="186"/>
                  </a:cubicBezTo>
                  <a:cubicBezTo>
                    <a:pt x="0" y="585"/>
                    <a:pt x="0" y="585"/>
                    <a:pt x="0" y="585"/>
                  </a:cubicBezTo>
                  <a:cubicBezTo>
                    <a:pt x="383" y="968"/>
                    <a:pt x="383" y="968"/>
                    <a:pt x="383" y="968"/>
                  </a:cubicBezTo>
                  <a:cubicBezTo>
                    <a:pt x="388" y="968"/>
                    <a:pt x="388" y="968"/>
                    <a:pt x="388" y="968"/>
                  </a:cubicBezTo>
                  <a:cubicBezTo>
                    <a:pt x="1222" y="0"/>
                    <a:pt x="1222" y="0"/>
                    <a:pt x="1222" y="0"/>
                  </a:cubicBezTo>
                </a:path>
              </a:pathLst>
            </a:custGeom>
            <a:solidFill>
              <a:srgbClr val="C0BEB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ts val="1500"/>
                </a:lnSpc>
                <a:defRPr/>
              </a:pPr>
              <a:endParaRPr lang="en-US" sz="1200">
                <a:solidFill>
                  <a:prstClr val="black"/>
                </a:solidFill>
                <a:latin typeface="Calibri Light"/>
                <a:ea typeface="微软雅黑" panose="020B0503020204020204" pitchFamily="34" charset="-122"/>
              </a:endParaRPr>
            </a:p>
          </p:txBody>
        </p:sp>
        <p:sp>
          <p:nvSpPr>
            <p:cNvPr id="31" name="Freeform 46"/>
            <p:cNvSpPr>
              <a:spLocks noChangeArrowheads="1"/>
            </p:cNvSpPr>
            <p:nvPr/>
          </p:nvSpPr>
          <p:spPr bwMode="auto">
            <a:xfrm>
              <a:off x="11230578" y="8836733"/>
              <a:ext cx="697295" cy="625245"/>
            </a:xfrm>
            <a:custGeom>
              <a:avLst/>
              <a:gdLst>
                <a:gd name="T0" fmla="*/ 864 w 1222"/>
                <a:gd name="T1" fmla="*/ 1091 h 1092"/>
                <a:gd name="T2" fmla="*/ 0 w 1222"/>
                <a:gd name="T3" fmla="*/ 331 h 1092"/>
                <a:gd name="T4" fmla="*/ 331 w 1222"/>
                <a:gd name="T5" fmla="*/ 0 h 1092"/>
                <a:gd name="T6" fmla="*/ 1221 w 1222"/>
                <a:gd name="T7" fmla="*/ 517 h 1092"/>
                <a:gd name="T8" fmla="*/ 864 w 1222"/>
                <a:gd name="T9" fmla="*/ 1091 h 10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2" h="1092">
                  <a:moveTo>
                    <a:pt x="864" y="1091"/>
                  </a:moveTo>
                  <a:lnTo>
                    <a:pt x="0" y="331"/>
                  </a:lnTo>
                  <a:lnTo>
                    <a:pt x="331" y="0"/>
                  </a:lnTo>
                  <a:lnTo>
                    <a:pt x="1221" y="517"/>
                  </a:lnTo>
                  <a:lnTo>
                    <a:pt x="864" y="109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ts val="1500"/>
                </a:lnSpc>
                <a:defRPr/>
              </a:pPr>
              <a:endParaRPr lang="en-US" sz="1200">
                <a:solidFill>
                  <a:prstClr val="black"/>
                </a:solidFill>
                <a:latin typeface="Calibri Light"/>
                <a:ea typeface="微软雅黑" panose="020B0503020204020204" pitchFamily="34" charset="-122"/>
              </a:endParaRPr>
            </a:p>
          </p:txBody>
        </p:sp>
        <p:sp>
          <p:nvSpPr>
            <p:cNvPr id="32" name="Freeform 47"/>
            <p:cNvSpPr>
              <a:spLocks noChangeArrowheads="1"/>
            </p:cNvSpPr>
            <p:nvPr/>
          </p:nvSpPr>
          <p:spPr bwMode="auto">
            <a:xfrm>
              <a:off x="11927873" y="8836733"/>
              <a:ext cx="694023" cy="625245"/>
            </a:xfrm>
            <a:custGeom>
              <a:avLst/>
              <a:gdLst>
                <a:gd name="T0" fmla="*/ 352 w 1217"/>
                <a:gd name="T1" fmla="*/ 1091 h 1092"/>
                <a:gd name="T2" fmla="*/ 1216 w 1217"/>
                <a:gd name="T3" fmla="*/ 331 h 1092"/>
                <a:gd name="T4" fmla="*/ 890 w 1217"/>
                <a:gd name="T5" fmla="*/ 0 h 1092"/>
                <a:gd name="T6" fmla="*/ 0 w 1217"/>
                <a:gd name="T7" fmla="*/ 517 h 1092"/>
                <a:gd name="T8" fmla="*/ 352 w 1217"/>
                <a:gd name="T9" fmla="*/ 1091 h 10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7" h="1092">
                  <a:moveTo>
                    <a:pt x="352" y="1091"/>
                  </a:moveTo>
                  <a:lnTo>
                    <a:pt x="1216" y="331"/>
                  </a:lnTo>
                  <a:lnTo>
                    <a:pt x="890" y="0"/>
                  </a:lnTo>
                  <a:lnTo>
                    <a:pt x="0" y="517"/>
                  </a:lnTo>
                  <a:lnTo>
                    <a:pt x="352" y="1091"/>
                  </a:lnTo>
                </a:path>
              </a:pathLst>
            </a:custGeom>
            <a:solidFill>
              <a:srgbClr val="FDFE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ts val="1500"/>
                </a:lnSpc>
                <a:defRPr/>
              </a:pPr>
              <a:endParaRPr lang="en-US" sz="1200">
                <a:solidFill>
                  <a:prstClr val="black"/>
                </a:solidFill>
                <a:latin typeface="Calibri Light"/>
                <a:ea typeface="微软雅黑" panose="020B0503020204020204" pitchFamily="34" charset="-122"/>
              </a:endParaRPr>
            </a:p>
          </p:txBody>
        </p:sp>
        <p:sp>
          <p:nvSpPr>
            <p:cNvPr id="33" name="Freeform 48"/>
            <p:cNvSpPr>
              <a:spLocks noChangeArrowheads="1"/>
            </p:cNvSpPr>
            <p:nvPr/>
          </p:nvSpPr>
          <p:spPr bwMode="auto">
            <a:xfrm>
              <a:off x="11734725" y="9288481"/>
              <a:ext cx="386295" cy="314258"/>
            </a:xfrm>
            <a:custGeom>
              <a:avLst/>
              <a:gdLst>
                <a:gd name="T0" fmla="*/ 166 w 673"/>
                <a:gd name="T1" fmla="*/ 549 h 550"/>
                <a:gd name="T2" fmla="*/ 0 w 673"/>
                <a:gd name="T3" fmla="*/ 275 h 550"/>
                <a:gd name="T4" fmla="*/ 166 w 673"/>
                <a:gd name="T5" fmla="*/ 0 h 550"/>
                <a:gd name="T6" fmla="*/ 501 w 673"/>
                <a:gd name="T7" fmla="*/ 0 h 550"/>
                <a:gd name="T8" fmla="*/ 672 w 673"/>
                <a:gd name="T9" fmla="*/ 275 h 550"/>
                <a:gd name="T10" fmla="*/ 501 w 673"/>
                <a:gd name="T11" fmla="*/ 549 h 550"/>
                <a:gd name="T12" fmla="*/ 166 w 673"/>
                <a:gd name="T13" fmla="*/ 549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3" h="550">
                  <a:moveTo>
                    <a:pt x="166" y="549"/>
                  </a:moveTo>
                  <a:lnTo>
                    <a:pt x="0" y="275"/>
                  </a:lnTo>
                  <a:lnTo>
                    <a:pt x="166" y="0"/>
                  </a:lnTo>
                  <a:lnTo>
                    <a:pt x="501" y="0"/>
                  </a:lnTo>
                  <a:lnTo>
                    <a:pt x="672" y="275"/>
                  </a:lnTo>
                  <a:lnTo>
                    <a:pt x="501" y="549"/>
                  </a:lnTo>
                  <a:lnTo>
                    <a:pt x="166" y="549"/>
                  </a:lnTo>
                </a:path>
              </a:pathLst>
            </a:custGeom>
            <a:solidFill>
              <a:srgbClr val="13131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ts val="1500"/>
                </a:lnSpc>
                <a:defRPr/>
              </a:pPr>
              <a:endParaRPr lang="en-US" sz="1200">
                <a:solidFill>
                  <a:prstClr val="black"/>
                </a:solidFill>
                <a:latin typeface="Calibri Light"/>
                <a:ea typeface="微软雅黑" panose="020B0503020204020204" pitchFamily="34" charset="-122"/>
              </a:endParaRPr>
            </a:p>
          </p:txBody>
        </p:sp>
        <p:sp>
          <p:nvSpPr>
            <p:cNvPr id="34" name="Freeform 49"/>
            <p:cNvSpPr>
              <a:spLocks noChangeArrowheads="1"/>
            </p:cNvSpPr>
            <p:nvPr/>
          </p:nvSpPr>
          <p:spPr bwMode="auto">
            <a:xfrm>
              <a:off x="11931146" y="9288481"/>
              <a:ext cx="186600" cy="314258"/>
            </a:xfrm>
            <a:custGeom>
              <a:avLst/>
              <a:gdLst>
                <a:gd name="T0" fmla="*/ 160 w 327"/>
                <a:gd name="T1" fmla="*/ 0 h 550"/>
                <a:gd name="T2" fmla="*/ 0 w 327"/>
                <a:gd name="T3" fmla="*/ 0 h 550"/>
                <a:gd name="T4" fmla="*/ 0 w 327"/>
                <a:gd name="T5" fmla="*/ 549 h 550"/>
                <a:gd name="T6" fmla="*/ 160 w 327"/>
                <a:gd name="T7" fmla="*/ 549 h 550"/>
                <a:gd name="T8" fmla="*/ 326 w 327"/>
                <a:gd name="T9" fmla="*/ 275 h 550"/>
                <a:gd name="T10" fmla="*/ 160 w 327"/>
                <a:gd name="T11" fmla="*/ 0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7" h="550">
                  <a:moveTo>
                    <a:pt x="160" y="0"/>
                  </a:moveTo>
                  <a:lnTo>
                    <a:pt x="0" y="0"/>
                  </a:lnTo>
                  <a:lnTo>
                    <a:pt x="0" y="549"/>
                  </a:lnTo>
                  <a:lnTo>
                    <a:pt x="160" y="549"/>
                  </a:lnTo>
                  <a:lnTo>
                    <a:pt x="326" y="275"/>
                  </a:lnTo>
                  <a:lnTo>
                    <a:pt x="160" y="0"/>
                  </a:lnTo>
                </a:path>
              </a:pathLst>
            </a:custGeom>
            <a:solidFill>
              <a:srgbClr val="01010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ts val="1500"/>
                </a:lnSpc>
                <a:defRPr/>
              </a:pPr>
              <a:endParaRPr lang="en-US" sz="1200">
                <a:solidFill>
                  <a:prstClr val="black"/>
                </a:solidFill>
                <a:latin typeface="Calibri Light"/>
                <a:ea typeface="微软雅黑" panose="020B0503020204020204" pitchFamily="34" charset="-122"/>
              </a:endParaRPr>
            </a:p>
          </p:txBody>
        </p:sp>
        <p:sp>
          <p:nvSpPr>
            <p:cNvPr id="35" name="Freeform 50"/>
            <p:cNvSpPr>
              <a:spLocks noChangeArrowheads="1"/>
            </p:cNvSpPr>
            <p:nvPr/>
          </p:nvSpPr>
          <p:spPr bwMode="auto">
            <a:xfrm>
              <a:off x="11744546" y="9602740"/>
              <a:ext cx="363380" cy="1604031"/>
            </a:xfrm>
            <a:custGeom>
              <a:avLst/>
              <a:gdLst>
                <a:gd name="T0" fmla="*/ 636 w 637"/>
                <a:gd name="T1" fmla="*/ 2810 h 2811"/>
                <a:gd name="T2" fmla="*/ 485 w 637"/>
                <a:gd name="T3" fmla="*/ 0 h 2811"/>
                <a:gd name="T4" fmla="*/ 150 w 637"/>
                <a:gd name="T5" fmla="*/ 0 h 2811"/>
                <a:gd name="T6" fmla="*/ 0 w 637"/>
                <a:gd name="T7" fmla="*/ 2810 h 2811"/>
                <a:gd name="T8" fmla="*/ 636 w 637"/>
                <a:gd name="T9" fmla="*/ 2810 h 28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7" h="2811">
                  <a:moveTo>
                    <a:pt x="636" y="2810"/>
                  </a:moveTo>
                  <a:lnTo>
                    <a:pt x="485" y="0"/>
                  </a:lnTo>
                  <a:lnTo>
                    <a:pt x="150" y="0"/>
                  </a:lnTo>
                  <a:lnTo>
                    <a:pt x="0" y="2810"/>
                  </a:lnTo>
                  <a:lnTo>
                    <a:pt x="636" y="2810"/>
                  </a:lnTo>
                </a:path>
              </a:pathLst>
            </a:custGeom>
            <a:solidFill>
              <a:srgbClr val="23232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ts val="1500"/>
                </a:lnSpc>
                <a:defRPr/>
              </a:pPr>
              <a:endParaRPr lang="en-US" sz="1200">
                <a:solidFill>
                  <a:prstClr val="black"/>
                </a:solidFill>
                <a:latin typeface="Calibri Light"/>
                <a:ea typeface="微软雅黑" panose="020B0503020204020204" pitchFamily="34" charset="-122"/>
              </a:endParaRPr>
            </a:p>
          </p:txBody>
        </p:sp>
        <p:sp>
          <p:nvSpPr>
            <p:cNvPr id="36" name="Freeform 51"/>
            <p:cNvSpPr>
              <a:spLocks noChangeArrowheads="1"/>
            </p:cNvSpPr>
            <p:nvPr/>
          </p:nvSpPr>
          <p:spPr bwMode="auto">
            <a:xfrm>
              <a:off x="11931146" y="9602740"/>
              <a:ext cx="176780" cy="1604031"/>
            </a:xfrm>
            <a:custGeom>
              <a:avLst/>
              <a:gdLst>
                <a:gd name="T0" fmla="*/ 0 w 312"/>
                <a:gd name="T1" fmla="*/ 2810 h 2811"/>
                <a:gd name="T2" fmla="*/ 311 w 312"/>
                <a:gd name="T3" fmla="*/ 2810 h 2811"/>
                <a:gd name="T4" fmla="*/ 160 w 312"/>
                <a:gd name="T5" fmla="*/ 0 h 2811"/>
                <a:gd name="T6" fmla="*/ 0 w 312"/>
                <a:gd name="T7" fmla="*/ 0 h 2811"/>
                <a:gd name="T8" fmla="*/ 0 w 312"/>
                <a:gd name="T9" fmla="*/ 2810 h 28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2" h="2811">
                  <a:moveTo>
                    <a:pt x="0" y="2810"/>
                  </a:moveTo>
                  <a:lnTo>
                    <a:pt x="311" y="2810"/>
                  </a:lnTo>
                  <a:lnTo>
                    <a:pt x="160" y="0"/>
                  </a:lnTo>
                  <a:lnTo>
                    <a:pt x="0" y="0"/>
                  </a:lnTo>
                  <a:lnTo>
                    <a:pt x="0" y="2810"/>
                  </a:lnTo>
                </a:path>
              </a:pathLst>
            </a:custGeom>
            <a:solidFill>
              <a:srgbClr val="13131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ts val="1500"/>
                </a:lnSpc>
                <a:defRPr/>
              </a:pPr>
              <a:endParaRPr lang="en-US" sz="1200">
                <a:solidFill>
                  <a:prstClr val="black"/>
                </a:solidFill>
                <a:latin typeface="Calibri Light"/>
                <a:ea typeface="微软雅黑" panose="020B0503020204020204" pitchFamily="34" charset="-122"/>
              </a:endParaRPr>
            </a:p>
          </p:txBody>
        </p:sp>
        <p:sp>
          <p:nvSpPr>
            <p:cNvPr id="37" name="Freeform 52"/>
            <p:cNvSpPr>
              <a:spLocks noChangeArrowheads="1"/>
            </p:cNvSpPr>
            <p:nvPr/>
          </p:nvSpPr>
          <p:spPr bwMode="auto">
            <a:xfrm>
              <a:off x="9829438" y="9013505"/>
              <a:ext cx="2098432" cy="2203086"/>
            </a:xfrm>
            <a:custGeom>
              <a:avLst/>
              <a:gdLst>
                <a:gd name="T0" fmla="*/ 3673 w 3674"/>
                <a:gd name="T1" fmla="*/ 3855 h 3856"/>
                <a:gd name="T2" fmla="*/ 3673 w 3674"/>
                <a:gd name="T3" fmla="*/ 3855 h 3856"/>
                <a:gd name="T4" fmla="*/ 3673 w 3674"/>
                <a:gd name="T5" fmla="*/ 3855 h 3856"/>
                <a:gd name="T6" fmla="*/ 3673 w 3674"/>
                <a:gd name="T7" fmla="*/ 3757 h 3856"/>
                <a:gd name="T8" fmla="*/ 3673 w 3674"/>
                <a:gd name="T9" fmla="*/ 3767 h 3856"/>
                <a:gd name="T10" fmla="*/ 2473 w 3674"/>
                <a:gd name="T11" fmla="*/ 11 h 3856"/>
                <a:gd name="T12" fmla="*/ 2452 w 3674"/>
                <a:gd name="T13" fmla="*/ 0 h 3856"/>
                <a:gd name="T14" fmla="*/ 2447 w 3674"/>
                <a:gd name="T15" fmla="*/ 0 h 3856"/>
                <a:gd name="T16" fmla="*/ 1831 w 3674"/>
                <a:gd name="T17" fmla="*/ 156 h 3856"/>
                <a:gd name="T18" fmla="*/ 1180 w 3674"/>
                <a:gd name="T19" fmla="*/ 316 h 3856"/>
                <a:gd name="T20" fmla="*/ 341 w 3674"/>
                <a:gd name="T21" fmla="*/ 1020 h 3856"/>
                <a:gd name="T22" fmla="*/ 0 w 3674"/>
                <a:gd name="T23" fmla="*/ 3855 h 3856"/>
                <a:gd name="T24" fmla="*/ 3673 w 3674"/>
                <a:gd name="T25" fmla="*/ 3855 h 3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74" h="3856">
                  <a:moveTo>
                    <a:pt x="3673" y="3855"/>
                  </a:moveTo>
                  <a:lnTo>
                    <a:pt x="3673" y="3855"/>
                  </a:lnTo>
                  <a:lnTo>
                    <a:pt x="3673" y="3855"/>
                  </a:lnTo>
                  <a:cubicBezTo>
                    <a:pt x="3673" y="3757"/>
                    <a:pt x="3673" y="3757"/>
                    <a:pt x="3673" y="3757"/>
                  </a:cubicBezTo>
                  <a:cubicBezTo>
                    <a:pt x="3673" y="3767"/>
                    <a:pt x="3673" y="3767"/>
                    <a:pt x="3673" y="3767"/>
                  </a:cubicBezTo>
                  <a:cubicBezTo>
                    <a:pt x="2473" y="11"/>
                    <a:pt x="2473" y="11"/>
                    <a:pt x="2473" y="11"/>
                  </a:cubicBezTo>
                  <a:cubicBezTo>
                    <a:pt x="2468" y="6"/>
                    <a:pt x="2462" y="0"/>
                    <a:pt x="2452" y="0"/>
                  </a:cubicBezTo>
                  <a:cubicBezTo>
                    <a:pt x="2452" y="0"/>
                    <a:pt x="2452" y="0"/>
                    <a:pt x="2447" y="0"/>
                  </a:cubicBezTo>
                  <a:cubicBezTo>
                    <a:pt x="2281" y="42"/>
                    <a:pt x="2054" y="98"/>
                    <a:pt x="1831" y="156"/>
                  </a:cubicBezTo>
                  <a:cubicBezTo>
                    <a:pt x="1562" y="223"/>
                    <a:pt x="1309" y="285"/>
                    <a:pt x="1180" y="316"/>
                  </a:cubicBezTo>
                  <a:cubicBezTo>
                    <a:pt x="729" y="419"/>
                    <a:pt x="372" y="725"/>
                    <a:pt x="341" y="1020"/>
                  </a:cubicBezTo>
                  <a:cubicBezTo>
                    <a:pt x="0" y="3855"/>
                    <a:pt x="0" y="3855"/>
                    <a:pt x="0" y="3855"/>
                  </a:cubicBezTo>
                  <a:lnTo>
                    <a:pt x="3673" y="3855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ts val="1500"/>
                </a:lnSpc>
                <a:defRPr/>
              </a:pPr>
              <a:endParaRPr lang="en-US" sz="1200">
                <a:solidFill>
                  <a:prstClr val="black"/>
                </a:solidFill>
                <a:latin typeface="Calibri Light"/>
                <a:ea typeface="微软雅黑" panose="020B0503020204020204" pitchFamily="34" charset="-122"/>
              </a:endParaRPr>
            </a:p>
          </p:txBody>
        </p:sp>
        <p:sp>
          <p:nvSpPr>
            <p:cNvPr id="38" name="Freeform 53"/>
            <p:cNvSpPr>
              <a:spLocks noChangeArrowheads="1"/>
            </p:cNvSpPr>
            <p:nvPr/>
          </p:nvSpPr>
          <p:spPr bwMode="auto">
            <a:xfrm>
              <a:off x="11931146" y="9013505"/>
              <a:ext cx="2095159" cy="2203086"/>
            </a:xfrm>
            <a:custGeom>
              <a:avLst/>
              <a:gdLst>
                <a:gd name="T0" fmla="*/ 3663 w 3664"/>
                <a:gd name="T1" fmla="*/ 3855 h 3856"/>
                <a:gd name="T2" fmla="*/ 3663 w 3664"/>
                <a:gd name="T3" fmla="*/ 3855 h 3856"/>
                <a:gd name="T4" fmla="*/ 3321 w 3664"/>
                <a:gd name="T5" fmla="*/ 1024 h 3856"/>
                <a:gd name="T6" fmla="*/ 2483 w 3664"/>
                <a:gd name="T7" fmla="*/ 316 h 3856"/>
                <a:gd name="T8" fmla="*/ 1211 w 3664"/>
                <a:gd name="T9" fmla="*/ 0 h 3856"/>
                <a:gd name="T10" fmla="*/ 1205 w 3664"/>
                <a:gd name="T11" fmla="*/ 0 h 3856"/>
                <a:gd name="T12" fmla="*/ 1190 w 3664"/>
                <a:gd name="T13" fmla="*/ 11 h 3856"/>
                <a:gd name="T14" fmla="*/ 0 w 3664"/>
                <a:gd name="T15" fmla="*/ 3736 h 3856"/>
                <a:gd name="T16" fmla="*/ 0 w 3664"/>
                <a:gd name="T17" fmla="*/ 3855 h 3856"/>
                <a:gd name="T18" fmla="*/ 0 w 3664"/>
                <a:gd name="T19" fmla="*/ 3855 h 3856"/>
                <a:gd name="T20" fmla="*/ 3663 w 3664"/>
                <a:gd name="T21" fmla="*/ 3855 h 3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64" h="3856">
                  <a:moveTo>
                    <a:pt x="3663" y="3855"/>
                  </a:moveTo>
                  <a:lnTo>
                    <a:pt x="3663" y="3855"/>
                  </a:lnTo>
                  <a:cubicBezTo>
                    <a:pt x="3321" y="1024"/>
                    <a:pt x="3321" y="1024"/>
                    <a:pt x="3321" y="1024"/>
                  </a:cubicBezTo>
                  <a:cubicBezTo>
                    <a:pt x="3290" y="725"/>
                    <a:pt x="2933" y="419"/>
                    <a:pt x="2483" y="316"/>
                  </a:cubicBezTo>
                  <a:cubicBezTo>
                    <a:pt x="2250" y="259"/>
                    <a:pt x="1221" y="0"/>
                    <a:pt x="1211" y="0"/>
                  </a:cubicBezTo>
                  <a:cubicBezTo>
                    <a:pt x="1211" y="0"/>
                    <a:pt x="1211" y="0"/>
                    <a:pt x="1205" y="0"/>
                  </a:cubicBezTo>
                  <a:cubicBezTo>
                    <a:pt x="1200" y="0"/>
                    <a:pt x="1190" y="6"/>
                    <a:pt x="1190" y="11"/>
                  </a:cubicBezTo>
                  <a:cubicBezTo>
                    <a:pt x="0" y="3736"/>
                    <a:pt x="0" y="3736"/>
                    <a:pt x="0" y="3736"/>
                  </a:cubicBezTo>
                  <a:cubicBezTo>
                    <a:pt x="0" y="3855"/>
                    <a:pt x="0" y="3855"/>
                    <a:pt x="0" y="3855"/>
                  </a:cubicBezTo>
                  <a:lnTo>
                    <a:pt x="0" y="3855"/>
                  </a:lnTo>
                  <a:lnTo>
                    <a:pt x="3663" y="3855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ts val="1500"/>
                </a:lnSpc>
                <a:defRPr/>
              </a:pPr>
              <a:endParaRPr lang="en-US" sz="1200">
                <a:solidFill>
                  <a:prstClr val="black"/>
                </a:solidFill>
                <a:latin typeface="Calibri Light"/>
                <a:ea typeface="微软雅黑" panose="020B0503020204020204" pitchFamily="34" charset="-122"/>
              </a:endParaRPr>
            </a:p>
          </p:txBody>
        </p:sp>
        <p:grpSp>
          <p:nvGrpSpPr>
            <p:cNvPr id="39" name="Group 94"/>
            <p:cNvGrpSpPr/>
            <p:nvPr/>
          </p:nvGrpSpPr>
          <p:grpSpPr>
            <a:xfrm>
              <a:off x="10991597" y="9013505"/>
              <a:ext cx="1866003" cy="2203086"/>
              <a:chOff x="11003802" y="9090394"/>
              <a:chExt cx="2412373" cy="2848155"/>
            </a:xfrm>
            <a:solidFill>
              <a:schemeClr val="tx2"/>
            </a:solidFill>
          </p:grpSpPr>
          <p:sp>
            <p:nvSpPr>
              <p:cNvPr id="66" name="Freeform 54"/>
              <p:cNvSpPr>
                <a:spLocks noChangeArrowheads="1"/>
              </p:cNvSpPr>
              <p:nvPr/>
            </p:nvSpPr>
            <p:spPr bwMode="auto">
              <a:xfrm>
                <a:off x="11003802" y="9090394"/>
                <a:ext cx="1210419" cy="2848155"/>
              </a:xfrm>
              <a:custGeom>
                <a:avLst/>
                <a:gdLst>
                  <a:gd name="T0" fmla="*/ 1640 w 1641"/>
                  <a:gd name="T1" fmla="*/ 3767 h 3856"/>
                  <a:gd name="T2" fmla="*/ 1640 w 1641"/>
                  <a:gd name="T3" fmla="*/ 3767 h 3856"/>
                  <a:gd name="T4" fmla="*/ 440 w 1641"/>
                  <a:gd name="T5" fmla="*/ 11 h 3856"/>
                  <a:gd name="T6" fmla="*/ 419 w 1641"/>
                  <a:gd name="T7" fmla="*/ 0 h 3856"/>
                  <a:gd name="T8" fmla="*/ 414 w 1641"/>
                  <a:gd name="T9" fmla="*/ 0 h 3856"/>
                  <a:gd name="T10" fmla="*/ 83 w 1641"/>
                  <a:gd name="T11" fmla="*/ 83 h 3856"/>
                  <a:gd name="T12" fmla="*/ 0 w 1641"/>
                  <a:gd name="T13" fmla="*/ 658 h 3856"/>
                  <a:gd name="T14" fmla="*/ 275 w 1641"/>
                  <a:gd name="T15" fmla="*/ 932 h 3856"/>
                  <a:gd name="T16" fmla="*/ 57 w 1641"/>
                  <a:gd name="T17" fmla="*/ 1149 h 3856"/>
                  <a:gd name="T18" fmla="*/ 1262 w 1641"/>
                  <a:gd name="T19" fmla="*/ 3855 h 3856"/>
                  <a:gd name="T20" fmla="*/ 1640 w 1641"/>
                  <a:gd name="T21" fmla="*/ 3855 h 3856"/>
                  <a:gd name="T22" fmla="*/ 1640 w 1641"/>
                  <a:gd name="T23" fmla="*/ 3767 h 38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41" h="3856">
                    <a:moveTo>
                      <a:pt x="1640" y="3767"/>
                    </a:moveTo>
                    <a:lnTo>
                      <a:pt x="1640" y="3767"/>
                    </a:lnTo>
                    <a:cubicBezTo>
                      <a:pt x="440" y="11"/>
                      <a:pt x="440" y="11"/>
                      <a:pt x="440" y="11"/>
                    </a:cubicBezTo>
                    <a:cubicBezTo>
                      <a:pt x="435" y="6"/>
                      <a:pt x="429" y="0"/>
                      <a:pt x="419" y="0"/>
                    </a:cubicBezTo>
                    <a:cubicBezTo>
                      <a:pt x="419" y="0"/>
                      <a:pt x="419" y="0"/>
                      <a:pt x="414" y="0"/>
                    </a:cubicBezTo>
                    <a:cubicBezTo>
                      <a:pt x="321" y="21"/>
                      <a:pt x="207" y="52"/>
                      <a:pt x="83" y="83"/>
                    </a:cubicBezTo>
                    <a:cubicBezTo>
                      <a:pt x="0" y="658"/>
                      <a:pt x="0" y="658"/>
                      <a:pt x="0" y="658"/>
                    </a:cubicBezTo>
                    <a:cubicBezTo>
                      <a:pt x="275" y="932"/>
                      <a:pt x="275" y="932"/>
                      <a:pt x="275" y="932"/>
                    </a:cubicBezTo>
                    <a:cubicBezTo>
                      <a:pt x="57" y="1149"/>
                      <a:pt x="57" y="1149"/>
                      <a:pt x="57" y="1149"/>
                    </a:cubicBezTo>
                    <a:cubicBezTo>
                      <a:pt x="1262" y="3855"/>
                      <a:pt x="1262" y="3855"/>
                      <a:pt x="1262" y="3855"/>
                    </a:cubicBezTo>
                    <a:cubicBezTo>
                      <a:pt x="1640" y="3855"/>
                      <a:pt x="1640" y="3855"/>
                      <a:pt x="1640" y="3855"/>
                    </a:cubicBezTo>
                    <a:lnTo>
                      <a:pt x="1640" y="3767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lnSpc>
                    <a:spcPts val="1500"/>
                  </a:lnSpc>
                  <a:defRPr/>
                </a:pPr>
                <a:endParaRPr lang="en-US" sz="1200">
                  <a:solidFill>
                    <a:prstClr val="black"/>
                  </a:solidFill>
                  <a:latin typeface="Calibri Light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" name="Freeform 55"/>
              <p:cNvSpPr>
                <a:spLocks noChangeArrowheads="1"/>
              </p:cNvSpPr>
              <p:nvPr/>
            </p:nvSpPr>
            <p:spPr bwMode="auto">
              <a:xfrm>
                <a:off x="12214221" y="9090394"/>
                <a:ext cx="1201954" cy="2848155"/>
              </a:xfrm>
              <a:custGeom>
                <a:avLst/>
                <a:gdLst>
                  <a:gd name="T0" fmla="*/ 1351 w 1625"/>
                  <a:gd name="T1" fmla="*/ 932 h 3856"/>
                  <a:gd name="T2" fmla="*/ 1351 w 1625"/>
                  <a:gd name="T3" fmla="*/ 932 h 3856"/>
                  <a:gd name="T4" fmla="*/ 1624 w 1625"/>
                  <a:gd name="T5" fmla="*/ 658 h 3856"/>
                  <a:gd name="T6" fmla="*/ 1542 w 1625"/>
                  <a:gd name="T7" fmla="*/ 78 h 3856"/>
                  <a:gd name="T8" fmla="*/ 1222 w 1625"/>
                  <a:gd name="T9" fmla="*/ 0 h 3856"/>
                  <a:gd name="T10" fmla="*/ 1216 w 1625"/>
                  <a:gd name="T11" fmla="*/ 0 h 3856"/>
                  <a:gd name="T12" fmla="*/ 1201 w 1625"/>
                  <a:gd name="T13" fmla="*/ 16 h 3856"/>
                  <a:gd name="T14" fmla="*/ 0 w 1625"/>
                  <a:gd name="T15" fmla="*/ 3767 h 3856"/>
                  <a:gd name="T16" fmla="*/ 0 w 1625"/>
                  <a:gd name="T17" fmla="*/ 3855 h 3856"/>
                  <a:gd name="T18" fmla="*/ 378 w 1625"/>
                  <a:gd name="T19" fmla="*/ 3855 h 3856"/>
                  <a:gd name="T20" fmla="*/ 1578 w 1625"/>
                  <a:gd name="T21" fmla="*/ 1159 h 3856"/>
                  <a:gd name="T22" fmla="*/ 1351 w 1625"/>
                  <a:gd name="T23" fmla="*/ 932 h 38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5" h="3856">
                    <a:moveTo>
                      <a:pt x="1351" y="932"/>
                    </a:moveTo>
                    <a:lnTo>
                      <a:pt x="1351" y="932"/>
                    </a:lnTo>
                    <a:cubicBezTo>
                      <a:pt x="1624" y="658"/>
                      <a:pt x="1624" y="658"/>
                      <a:pt x="1624" y="658"/>
                    </a:cubicBezTo>
                    <a:cubicBezTo>
                      <a:pt x="1542" y="78"/>
                      <a:pt x="1542" y="78"/>
                      <a:pt x="1542" y="78"/>
                    </a:cubicBezTo>
                    <a:cubicBezTo>
                      <a:pt x="1361" y="31"/>
                      <a:pt x="1226" y="0"/>
                      <a:pt x="1222" y="0"/>
                    </a:cubicBezTo>
                    <a:cubicBezTo>
                      <a:pt x="1222" y="0"/>
                      <a:pt x="1222" y="0"/>
                      <a:pt x="1216" y="0"/>
                    </a:cubicBezTo>
                    <a:cubicBezTo>
                      <a:pt x="1211" y="0"/>
                      <a:pt x="1201" y="6"/>
                      <a:pt x="1201" y="16"/>
                    </a:cubicBezTo>
                    <a:cubicBezTo>
                      <a:pt x="0" y="3767"/>
                      <a:pt x="0" y="3767"/>
                      <a:pt x="0" y="3767"/>
                    </a:cubicBezTo>
                    <a:cubicBezTo>
                      <a:pt x="0" y="3855"/>
                      <a:pt x="0" y="3855"/>
                      <a:pt x="0" y="3855"/>
                    </a:cubicBezTo>
                    <a:cubicBezTo>
                      <a:pt x="378" y="3855"/>
                      <a:pt x="378" y="3855"/>
                      <a:pt x="378" y="3855"/>
                    </a:cubicBezTo>
                    <a:cubicBezTo>
                      <a:pt x="1578" y="1159"/>
                      <a:pt x="1578" y="1159"/>
                      <a:pt x="1578" y="1159"/>
                    </a:cubicBezTo>
                    <a:lnTo>
                      <a:pt x="1351" y="932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lnSpc>
                    <a:spcPts val="1500"/>
                  </a:lnSpc>
                  <a:defRPr/>
                </a:pPr>
                <a:endParaRPr lang="en-US" sz="1200">
                  <a:solidFill>
                    <a:prstClr val="black"/>
                  </a:solidFill>
                  <a:latin typeface="Calibri Light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0" name="Freeform 56"/>
            <p:cNvSpPr>
              <a:spLocks noChangeArrowheads="1"/>
            </p:cNvSpPr>
            <p:nvPr/>
          </p:nvSpPr>
          <p:spPr bwMode="auto">
            <a:xfrm>
              <a:off x="10523461" y="10489867"/>
              <a:ext cx="294633" cy="726724"/>
            </a:xfrm>
            <a:custGeom>
              <a:avLst/>
              <a:gdLst>
                <a:gd name="T0" fmla="*/ 99 w 514"/>
                <a:gd name="T1" fmla="*/ 1273 h 1274"/>
                <a:gd name="T2" fmla="*/ 0 w 514"/>
                <a:gd name="T3" fmla="*/ 0 h 1274"/>
                <a:gd name="T4" fmla="*/ 513 w 514"/>
                <a:gd name="T5" fmla="*/ 1273 h 1274"/>
                <a:gd name="T6" fmla="*/ 99 w 514"/>
                <a:gd name="T7" fmla="*/ 1273 h 1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4" h="1274">
                  <a:moveTo>
                    <a:pt x="99" y="1273"/>
                  </a:moveTo>
                  <a:lnTo>
                    <a:pt x="0" y="0"/>
                  </a:lnTo>
                  <a:lnTo>
                    <a:pt x="513" y="1273"/>
                  </a:lnTo>
                  <a:lnTo>
                    <a:pt x="99" y="1273"/>
                  </a:lnTo>
                </a:path>
              </a:pathLst>
            </a:custGeom>
            <a:solidFill>
              <a:srgbClr val="13131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ts val="1500"/>
                </a:lnSpc>
                <a:defRPr/>
              </a:pPr>
              <a:endParaRPr lang="en-US" sz="1200">
                <a:solidFill>
                  <a:prstClr val="black"/>
                </a:solidFill>
                <a:latin typeface="Calibri Light"/>
                <a:ea typeface="微软雅黑" panose="020B0503020204020204" pitchFamily="34" charset="-122"/>
              </a:endParaRPr>
            </a:p>
          </p:txBody>
        </p:sp>
        <p:sp>
          <p:nvSpPr>
            <p:cNvPr id="41" name="Freeform 57"/>
            <p:cNvSpPr>
              <a:spLocks noChangeArrowheads="1"/>
            </p:cNvSpPr>
            <p:nvPr/>
          </p:nvSpPr>
          <p:spPr bwMode="auto">
            <a:xfrm>
              <a:off x="13004916" y="10489867"/>
              <a:ext cx="297905" cy="726724"/>
            </a:xfrm>
            <a:custGeom>
              <a:avLst/>
              <a:gdLst>
                <a:gd name="T0" fmla="*/ 420 w 519"/>
                <a:gd name="T1" fmla="*/ 1273 h 1274"/>
                <a:gd name="T2" fmla="*/ 518 w 519"/>
                <a:gd name="T3" fmla="*/ 0 h 1274"/>
                <a:gd name="T4" fmla="*/ 0 w 519"/>
                <a:gd name="T5" fmla="*/ 1273 h 1274"/>
                <a:gd name="T6" fmla="*/ 420 w 519"/>
                <a:gd name="T7" fmla="*/ 1273 h 1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9" h="1274">
                  <a:moveTo>
                    <a:pt x="420" y="1273"/>
                  </a:moveTo>
                  <a:lnTo>
                    <a:pt x="518" y="0"/>
                  </a:lnTo>
                  <a:lnTo>
                    <a:pt x="0" y="1273"/>
                  </a:lnTo>
                  <a:lnTo>
                    <a:pt x="420" y="1273"/>
                  </a:lnTo>
                </a:path>
              </a:pathLst>
            </a:custGeom>
            <a:solidFill>
              <a:srgbClr val="01010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ts val="1500"/>
                </a:lnSpc>
                <a:defRPr/>
              </a:pPr>
              <a:endParaRPr lang="en-US" sz="1200">
                <a:solidFill>
                  <a:prstClr val="black"/>
                </a:solidFill>
                <a:latin typeface="Calibri Light"/>
                <a:ea typeface="微软雅黑" panose="020B0503020204020204" pitchFamily="34" charset="-122"/>
              </a:endParaRPr>
            </a:p>
          </p:txBody>
        </p:sp>
        <p:sp>
          <p:nvSpPr>
            <p:cNvPr id="42" name="Freeform 58"/>
            <p:cNvSpPr>
              <a:spLocks noChangeArrowheads="1"/>
            </p:cNvSpPr>
            <p:nvPr/>
          </p:nvSpPr>
          <p:spPr bwMode="auto">
            <a:xfrm>
              <a:off x="12428747" y="10696099"/>
              <a:ext cx="697295" cy="121122"/>
            </a:xfrm>
            <a:custGeom>
              <a:avLst/>
              <a:gdLst>
                <a:gd name="T0" fmla="*/ 1221 w 1222"/>
                <a:gd name="T1" fmla="*/ 207 h 208"/>
                <a:gd name="T2" fmla="*/ 0 w 1222"/>
                <a:gd name="T3" fmla="*/ 207 h 208"/>
                <a:gd name="T4" fmla="*/ 0 w 1222"/>
                <a:gd name="T5" fmla="*/ 0 h 208"/>
                <a:gd name="T6" fmla="*/ 1221 w 1222"/>
                <a:gd name="T7" fmla="*/ 0 h 208"/>
                <a:gd name="T8" fmla="*/ 1221 w 1222"/>
                <a:gd name="T9" fmla="*/ 207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2" h="208">
                  <a:moveTo>
                    <a:pt x="1221" y="207"/>
                  </a:moveTo>
                  <a:lnTo>
                    <a:pt x="0" y="207"/>
                  </a:lnTo>
                  <a:lnTo>
                    <a:pt x="0" y="0"/>
                  </a:lnTo>
                  <a:lnTo>
                    <a:pt x="1221" y="0"/>
                  </a:lnTo>
                  <a:lnTo>
                    <a:pt x="1221" y="207"/>
                  </a:lnTo>
                </a:path>
              </a:pathLst>
            </a:custGeom>
            <a:solidFill>
              <a:srgbClr val="01010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ts val="1500"/>
                </a:lnSpc>
                <a:defRPr/>
              </a:pPr>
              <a:endParaRPr lang="en-US" sz="1200">
                <a:solidFill>
                  <a:prstClr val="black"/>
                </a:solidFill>
                <a:latin typeface="Calibri Light"/>
                <a:ea typeface="微软雅黑" panose="020B0503020204020204" pitchFamily="34" charset="-122"/>
              </a:endParaRPr>
            </a:p>
          </p:txBody>
        </p:sp>
        <p:sp>
          <p:nvSpPr>
            <p:cNvPr id="43" name="Freeform 59"/>
            <p:cNvSpPr>
              <a:spLocks noChangeArrowheads="1"/>
            </p:cNvSpPr>
            <p:nvPr/>
          </p:nvSpPr>
          <p:spPr bwMode="auto">
            <a:xfrm>
              <a:off x="11417176" y="8836733"/>
              <a:ext cx="1018118" cy="294618"/>
            </a:xfrm>
            <a:custGeom>
              <a:avLst/>
              <a:gdLst>
                <a:gd name="T0" fmla="*/ 890 w 1781"/>
                <a:gd name="T1" fmla="*/ 517 h 518"/>
                <a:gd name="T2" fmla="*/ 0 w 1781"/>
                <a:gd name="T3" fmla="*/ 0 h 518"/>
                <a:gd name="T4" fmla="*/ 1780 w 1781"/>
                <a:gd name="T5" fmla="*/ 0 h 518"/>
                <a:gd name="T6" fmla="*/ 890 w 1781"/>
                <a:gd name="T7" fmla="*/ 517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81" h="518">
                  <a:moveTo>
                    <a:pt x="890" y="517"/>
                  </a:moveTo>
                  <a:lnTo>
                    <a:pt x="0" y="0"/>
                  </a:lnTo>
                  <a:lnTo>
                    <a:pt x="1780" y="0"/>
                  </a:lnTo>
                  <a:lnTo>
                    <a:pt x="890" y="517"/>
                  </a:lnTo>
                </a:path>
              </a:pathLst>
            </a:custGeom>
            <a:solidFill>
              <a:srgbClr val="B3B3B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ts val="1500"/>
                </a:lnSpc>
                <a:defRPr/>
              </a:pPr>
              <a:endParaRPr lang="en-US" sz="1200">
                <a:solidFill>
                  <a:prstClr val="black"/>
                </a:solidFill>
                <a:latin typeface="Calibri Light"/>
                <a:ea typeface="微软雅黑" panose="020B0503020204020204" pitchFamily="34" charset="-122"/>
              </a:endParaRPr>
            </a:p>
          </p:txBody>
        </p:sp>
        <p:sp>
          <p:nvSpPr>
            <p:cNvPr id="44" name="Freeform 60"/>
            <p:cNvSpPr>
              <a:spLocks noChangeArrowheads="1"/>
            </p:cNvSpPr>
            <p:nvPr/>
          </p:nvSpPr>
          <p:spPr bwMode="auto">
            <a:xfrm>
              <a:off x="11034156" y="6519074"/>
              <a:ext cx="1793981" cy="2186718"/>
            </a:xfrm>
            <a:custGeom>
              <a:avLst/>
              <a:gdLst>
                <a:gd name="T0" fmla="*/ 2950 w 3142"/>
                <a:gd name="T1" fmla="*/ 1748 h 3829"/>
                <a:gd name="T2" fmla="*/ 2950 w 3142"/>
                <a:gd name="T3" fmla="*/ 1748 h 3829"/>
                <a:gd name="T4" fmla="*/ 1568 w 3142"/>
                <a:gd name="T5" fmla="*/ 0 h 3829"/>
                <a:gd name="T6" fmla="*/ 192 w 3142"/>
                <a:gd name="T7" fmla="*/ 1748 h 3829"/>
                <a:gd name="T8" fmla="*/ 560 w 3142"/>
                <a:gd name="T9" fmla="*/ 2437 h 3829"/>
                <a:gd name="T10" fmla="*/ 1191 w 3142"/>
                <a:gd name="T11" fmla="*/ 3823 h 3829"/>
                <a:gd name="T12" fmla="*/ 1951 w 3142"/>
                <a:gd name="T13" fmla="*/ 3828 h 3829"/>
                <a:gd name="T14" fmla="*/ 2531 w 3142"/>
                <a:gd name="T15" fmla="*/ 2488 h 3829"/>
                <a:gd name="T16" fmla="*/ 2950 w 3142"/>
                <a:gd name="T17" fmla="*/ 1748 h 3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42" h="3829">
                  <a:moveTo>
                    <a:pt x="2950" y="1748"/>
                  </a:moveTo>
                  <a:lnTo>
                    <a:pt x="2950" y="1748"/>
                  </a:lnTo>
                  <a:cubicBezTo>
                    <a:pt x="3141" y="890"/>
                    <a:pt x="2546" y="0"/>
                    <a:pt x="1568" y="0"/>
                  </a:cubicBezTo>
                  <a:cubicBezTo>
                    <a:pt x="596" y="0"/>
                    <a:pt x="0" y="890"/>
                    <a:pt x="192" y="1748"/>
                  </a:cubicBezTo>
                  <a:cubicBezTo>
                    <a:pt x="249" y="2023"/>
                    <a:pt x="389" y="2256"/>
                    <a:pt x="560" y="2437"/>
                  </a:cubicBezTo>
                  <a:cubicBezTo>
                    <a:pt x="1077" y="2980"/>
                    <a:pt x="1191" y="3823"/>
                    <a:pt x="1191" y="3823"/>
                  </a:cubicBezTo>
                  <a:cubicBezTo>
                    <a:pt x="1951" y="3828"/>
                    <a:pt x="1951" y="3828"/>
                    <a:pt x="1951" y="3828"/>
                  </a:cubicBezTo>
                  <a:cubicBezTo>
                    <a:pt x="1951" y="3828"/>
                    <a:pt x="1982" y="3057"/>
                    <a:pt x="2531" y="2488"/>
                  </a:cubicBezTo>
                  <a:cubicBezTo>
                    <a:pt x="2717" y="2291"/>
                    <a:pt x="2883" y="2048"/>
                    <a:pt x="2950" y="1748"/>
                  </a:cubicBezTo>
                </a:path>
              </a:pathLst>
            </a:custGeom>
            <a:solidFill>
              <a:srgbClr val="FDB81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ts val="1500"/>
                </a:lnSpc>
                <a:defRPr/>
              </a:pPr>
              <a:endParaRPr lang="en-US" sz="1200">
                <a:solidFill>
                  <a:prstClr val="black"/>
                </a:solidFill>
                <a:latin typeface="Calibri Light"/>
                <a:ea typeface="微软雅黑" panose="020B0503020204020204" pitchFamily="34" charset="-122"/>
              </a:endParaRPr>
            </a:p>
          </p:txBody>
        </p:sp>
        <p:sp>
          <p:nvSpPr>
            <p:cNvPr id="45" name="Freeform 61"/>
            <p:cNvSpPr>
              <a:spLocks noChangeArrowheads="1"/>
            </p:cNvSpPr>
            <p:nvPr/>
          </p:nvSpPr>
          <p:spPr bwMode="auto">
            <a:xfrm>
              <a:off x="11034156" y="6519074"/>
              <a:ext cx="896990" cy="2186718"/>
            </a:xfrm>
            <a:custGeom>
              <a:avLst/>
              <a:gdLst>
                <a:gd name="T0" fmla="*/ 1568 w 1569"/>
                <a:gd name="T1" fmla="*/ 0 h 3824"/>
                <a:gd name="T2" fmla="*/ 1568 w 1569"/>
                <a:gd name="T3" fmla="*/ 0 h 3824"/>
                <a:gd name="T4" fmla="*/ 192 w 1569"/>
                <a:gd name="T5" fmla="*/ 1748 h 3824"/>
                <a:gd name="T6" fmla="*/ 560 w 1569"/>
                <a:gd name="T7" fmla="*/ 2437 h 3824"/>
                <a:gd name="T8" fmla="*/ 1191 w 1569"/>
                <a:gd name="T9" fmla="*/ 3823 h 3824"/>
                <a:gd name="T10" fmla="*/ 1568 w 1569"/>
                <a:gd name="T11" fmla="*/ 3823 h 3824"/>
                <a:gd name="T12" fmla="*/ 1568 w 1569"/>
                <a:gd name="T13" fmla="*/ 0 h 3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9" h="3824">
                  <a:moveTo>
                    <a:pt x="1568" y="0"/>
                  </a:moveTo>
                  <a:lnTo>
                    <a:pt x="1568" y="0"/>
                  </a:lnTo>
                  <a:cubicBezTo>
                    <a:pt x="596" y="0"/>
                    <a:pt x="0" y="890"/>
                    <a:pt x="192" y="1748"/>
                  </a:cubicBezTo>
                  <a:cubicBezTo>
                    <a:pt x="249" y="2023"/>
                    <a:pt x="389" y="2256"/>
                    <a:pt x="560" y="2437"/>
                  </a:cubicBezTo>
                  <a:cubicBezTo>
                    <a:pt x="1082" y="2980"/>
                    <a:pt x="1191" y="3823"/>
                    <a:pt x="1191" y="3823"/>
                  </a:cubicBezTo>
                  <a:cubicBezTo>
                    <a:pt x="1568" y="3823"/>
                    <a:pt x="1568" y="3823"/>
                    <a:pt x="1568" y="3823"/>
                  </a:cubicBezTo>
                  <a:lnTo>
                    <a:pt x="1568" y="0"/>
                  </a:lnTo>
                </a:path>
              </a:pathLst>
            </a:custGeom>
            <a:solidFill>
              <a:srgbClr val="FEDE3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ts val="1500"/>
                </a:lnSpc>
                <a:defRPr/>
              </a:pPr>
              <a:endParaRPr lang="en-US" sz="1200">
                <a:solidFill>
                  <a:prstClr val="black"/>
                </a:solidFill>
                <a:latin typeface="Calibri Light"/>
                <a:ea typeface="微软雅黑" panose="020B0503020204020204" pitchFamily="34" charset="-122"/>
              </a:endParaRPr>
            </a:p>
          </p:txBody>
        </p:sp>
        <p:sp>
          <p:nvSpPr>
            <p:cNvPr id="46" name="Freeform 62"/>
            <p:cNvSpPr>
              <a:spLocks noChangeArrowheads="1"/>
            </p:cNvSpPr>
            <p:nvPr/>
          </p:nvSpPr>
          <p:spPr bwMode="auto">
            <a:xfrm>
              <a:off x="11263315" y="6672931"/>
              <a:ext cx="1338938" cy="654705"/>
            </a:xfrm>
            <a:custGeom>
              <a:avLst/>
              <a:gdLst>
                <a:gd name="T0" fmla="*/ 201 w 2345"/>
                <a:gd name="T1" fmla="*/ 958 h 1145"/>
                <a:gd name="T2" fmla="*/ 201 w 2345"/>
                <a:gd name="T3" fmla="*/ 958 h 1145"/>
                <a:gd name="T4" fmla="*/ 1169 w 2345"/>
                <a:gd name="T5" fmla="*/ 606 h 1145"/>
                <a:gd name="T6" fmla="*/ 2142 w 2345"/>
                <a:gd name="T7" fmla="*/ 958 h 1145"/>
                <a:gd name="T8" fmla="*/ 2292 w 2345"/>
                <a:gd name="T9" fmla="*/ 1144 h 1145"/>
                <a:gd name="T10" fmla="*/ 2054 w 2345"/>
                <a:gd name="T11" fmla="*/ 352 h 1145"/>
                <a:gd name="T12" fmla="*/ 1169 w 2345"/>
                <a:gd name="T13" fmla="*/ 0 h 1145"/>
                <a:gd name="T14" fmla="*/ 290 w 2345"/>
                <a:gd name="T15" fmla="*/ 352 h 1145"/>
                <a:gd name="T16" fmla="*/ 51 w 2345"/>
                <a:gd name="T17" fmla="*/ 1144 h 1145"/>
                <a:gd name="T18" fmla="*/ 201 w 2345"/>
                <a:gd name="T19" fmla="*/ 958 h 1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45" h="1145">
                  <a:moveTo>
                    <a:pt x="201" y="958"/>
                  </a:moveTo>
                  <a:lnTo>
                    <a:pt x="201" y="958"/>
                  </a:lnTo>
                  <a:cubicBezTo>
                    <a:pt x="434" y="730"/>
                    <a:pt x="781" y="606"/>
                    <a:pt x="1169" y="606"/>
                  </a:cubicBezTo>
                  <a:cubicBezTo>
                    <a:pt x="1562" y="606"/>
                    <a:pt x="1904" y="730"/>
                    <a:pt x="2142" y="958"/>
                  </a:cubicBezTo>
                  <a:cubicBezTo>
                    <a:pt x="2199" y="1015"/>
                    <a:pt x="2251" y="1076"/>
                    <a:pt x="2292" y="1144"/>
                  </a:cubicBezTo>
                  <a:cubicBezTo>
                    <a:pt x="2344" y="864"/>
                    <a:pt x="2255" y="575"/>
                    <a:pt x="2054" y="352"/>
                  </a:cubicBezTo>
                  <a:cubicBezTo>
                    <a:pt x="1837" y="125"/>
                    <a:pt x="1526" y="0"/>
                    <a:pt x="1169" y="0"/>
                  </a:cubicBezTo>
                  <a:cubicBezTo>
                    <a:pt x="817" y="0"/>
                    <a:pt x="502" y="125"/>
                    <a:pt x="290" y="352"/>
                  </a:cubicBezTo>
                  <a:cubicBezTo>
                    <a:pt x="88" y="570"/>
                    <a:pt x="0" y="864"/>
                    <a:pt x="51" y="1144"/>
                  </a:cubicBezTo>
                  <a:cubicBezTo>
                    <a:pt x="93" y="1076"/>
                    <a:pt x="145" y="1015"/>
                    <a:pt x="201" y="958"/>
                  </a:cubicBezTo>
                </a:path>
              </a:pathLst>
            </a:custGeom>
            <a:solidFill>
              <a:srgbClr val="FEDE3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ts val="1500"/>
                </a:lnSpc>
                <a:defRPr/>
              </a:pPr>
              <a:endParaRPr lang="en-US" sz="1200">
                <a:solidFill>
                  <a:prstClr val="black"/>
                </a:solidFill>
                <a:latin typeface="Calibri Light"/>
                <a:ea typeface="微软雅黑" panose="020B0503020204020204" pitchFamily="34" charset="-122"/>
              </a:endParaRPr>
            </a:p>
          </p:txBody>
        </p:sp>
        <p:sp>
          <p:nvSpPr>
            <p:cNvPr id="47" name="Freeform 63"/>
            <p:cNvSpPr>
              <a:spLocks noChangeArrowheads="1"/>
            </p:cNvSpPr>
            <p:nvPr/>
          </p:nvSpPr>
          <p:spPr bwMode="auto">
            <a:xfrm>
              <a:off x="11263315" y="6672931"/>
              <a:ext cx="667831" cy="654705"/>
            </a:xfrm>
            <a:custGeom>
              <a:avLst/>
              <a:gdLst>
                <a:gd name="T0" fmla="*/ 1169 w 1170"/>
                <a:gd name="T1" fmla="*/ 0 h 1145"/>
                <a:gd name="T2" fmla="*/ 1169 w 1170"/>
                <a:gd name="T3" fmla="*/ 0 h 1145"/>
                <a:gd name="T4" fmla="*/ 290 w 1170"/>
                <a:gd name="T5" fmla="*/ 358 h 1145"/>
                <a:gd name="T6" fmla="*/ 51 w 1170"/>
                <a:gd name="T7" fmla="*/ 1144 h 1145"/>
                <a:gd name="T8" fmla="*/ 201 w 1170"/>
                <a:gd name="T9" fmla="*/ 958 h 1145"/>
                <a:gd name="T10" fmla="*/ 1169 w 1170"/>
                <a:gd name="T11" fmla="*/ 606 h 1145"/>
                <a:gd name="T12" fmla="*/ 1169 w 1170"/>
                <a:gd name="T13" fmla="*/ 0 h 1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0" h="1145">
                  <a:moveTo>
                    <a:pt x="1169" y="0"/>
                  </a:moveTo>
                  <a:lnTo>
                    <a:pt x="1169" y="0"/>
                  </a:lnTo>
                  <a:cubicBezTo>
                    <a:pt x="812" y="0"/>
                    <a:pt x="502" y="129"/>
                    <a:pt x="290" y="358"/>
                  </a:cubicBezTo>
                  <a:cubicBezTo>
                    <a:pt x="88" y="575"/>
                    <a:pt x="0" y="864"/>
                    <a:pt x="51" y="1144"/>
                  </a:cubicBezTo>
                  <a:cubicBezTo>
                    <a:pt x="93" y="1076"/>
                    <a:pt x="140" y="1015"/>
                    <a:pt x="201" y="958"/>
                  </a:cubicBezTo>
                  <a:cubicBezTo>
                    <a:pt x="434" y="735"/>
                    <a:pt x="776" y="606"/>
                    <a:pt x="1169" y="606"/>
                  </a:cubicBezTo>
                  <a:lnTo>
                    <a:pt x="1169" y="0"/>
                  </a:lnTo>
                </a:path>
              </a:pathLst>
            </a:custGeom>
            <a:solidFill>
              <a:srgbClr val="F8F0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ts val="1500"/>
                </a:lnSpc>
                <a:defRPr/>
              </a:pPr>
              <a:endParaRPr lang="en-US" sz="1200">
                <a:solidFill>
                  <a:prstClr val="black"/>
                </a:solidFill>
                <a:latin typeface="Calibri Light"/>
                <a:ea typeface="微软雅黑" panose="020B0503020204020204" pitchFamily="34" charset="-122"/>
              </a:endParaRPr>
            </a:p>
          </p:txBody>
        </p:sp>
        <p:sp>
          <p:nvSpPr>
            <p:cNvPr id="48" name="Freeform 64"/>
            <p:cNvSpPr>
              <a:spLocks noChangeArrowheads="1"/>
            </p:cNvSpPr>
            <p:nvPr/>
          </p:nvSpPr>
          <p:spPr bwMode="auto">
            <a:xfrm>
              <a:off x="11384439" y="7334184"/>
              <a:ext cx="1096686" cy="1371608"/>
            </a:xfrm>
            <a:custGeom>
              <a:avLst/>
              <a:gdLst>
                <a:gd name="T0" fmla="*/ 709 w 1921"/>
                <a:gd name="T1" fmla="*/ 2396 h 2397"/>
                <a:gd name="T2" fmla="*/ 709 w 1921"/>
                <a:gd name="T3" fmla="*/ 2396 h 2397"/>
                <a:gd name="T4" fmla="*/ 1196 w 1921"/>
                <a:gd name="T5" fmla="*/ 2396 h 2397"/>
                <a:gd name="T6" fmla="*/ 1273 w 1921"/>
                <a:gd name="T7" fmla="*/ 1977 h 2397"/>
                <a:gd name="T8" fmla="*/ 1718 w 1921"/>
                <a:gd name="T9" fmla="*/ 668 h 2397"/>
                <a:gd name="T10" fmla="*/ 1904 w 1921"/>
                <a:gd name="T11" fmla="*/ 280 h 2397"/>
                <a:gd name="T12" fmla="*/ 1200 w 1921"/>
                <a:gd name="T13" fmla="*/ 0 h 2397"/>
                <a:gd name="T14" fmla="*/ 957 w 1921"/>
                <a:gd name="T15" fmla="*/ 6 h 2397"/>
                <a:gd name="T16" fmla="*/ 719 w 1921"/>
                <a:gd name="T17" fmla="*/ 0 h 2397"/>
                <a:gd name="T18" fmla="*/ 16 w 1921"/>
                <a:gd name="T19" fmla="*/ 280 h 2397"/>
                <a:gd name="T20" fmla="*/ 155 w 1921"/>
                <a:gd name="T21" fmla="*/ 627 h 2397"/>
                <a:gd name="T22" fmla="*/ 632 w 1921"/>
                <a:gd name="T23" fmla="*/ 1956 h 2397"/>
                <a:gd name="T24" fmla="*/ 709 w 1921"/>
                <a:gd name="T25" fmla="*/ 2396 h 2397"/>
                <a:gd name="T26" fmla="*/ 93 w 1921"/>
                <a:gd name="T27" fmla="*/ 300 h 2397"/>
                <a:gd name="T28" fmla="*/ 93 w 1921"/>
                <a:gd name="T29" fmla="*/ 300 h 2397"/>
                <a:gd name="T30" fmla="*/ 719 w 1921"/>
                <a:gd name="T31" fmla="*/ 88 h 2397"/>
                <a:gd name="T32" fmla="*/ 957 w 1921"/>
                <a:gd name="T33" fmla="*/ 88 h 2397"/>
                <a:gd name="T34" fmla="*/ 1196 w 1921"/>
                <a:gd name="T35" fmla="*/ 88 h 2397"/>
                <a:gd name="T36" fmla="*/ 1821 w 1921"/>
                <a:gd name="T37" fmla="*/ 300 h 2397"/>
                <a:gd name="T38" fmla="*/ 1666 w 1921"/>
                <a:gd name="T39" fmla="*/ 621 h 2397"/>
                <a:gd name="T40" fmla="*/ 1231 w 1921"/>
                <a:gd name="T41" fmla="*/ 1838 h 2397"/>
                <a:gd name="T42" fmla="*/ 1206 w 1921"/>
                <a:gd name="T43" fmla="*/ 1397 h 2397"/>
                <a:gd name="T44" fmla="*/ 947 w 1921"/>
                <a:gd name="T45" fmla="*/ 590 h 2397"/>
                <a:gd name="T46" fmla="*/ 694 w 1921"/>
                <a:gd name="T47" fmla="*/ 1382 h 2397"/>
                <a:gd name="T48" fmla="*/ 673 w 1921"/>
                <a:gd name="T49" fmla="*/ 1842 h 2397"/>
                <a:gd name="T50" fmla="*/ 207 w 1921"/>
                <a:gd name="T51" fmla="*/ 580 h 2397"/>
                <a:gd name="T52" fmla="*/ 93 w 1921"/>
                <a:gd name="T53" fmla="*/ 300 h 2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21" h="2397">
                  <a:moveTo>
                    <a:pt x="709" y="2396"/>
                  </a:moveTo>
                  <a:lnTo>
                    <a:pt x="709" y="2396"/>
                  </a:lnTo>
                  <a:cubicBezTo>
                    <a:pt x="1196" y="2396"/>
                    <a:pt x="1196" y="2396"/>
                    <a:pt x="1196" y="2396"/>
                  </a:cubicBezTo>
                  <a:cubicBezTo>
                    <a:pt x="1273" y="1977"/>
                    <a:pt x="1273" y="1977"/>
                    <a:pt x="1273" y="1977"/>
                  </a:cubicBezTo>
                  <a:cubicBezTo>
                    <a:pt x="1314" y="1672"/>
                    <a:pt x="1418" y="962"/>
                    <a:pt x="1718" y="668"/>
                  </a:cubicBezTo>
                  <a:cubicBezTo>
                    <a:pt x="1858" y="529"/>
                    <a:pt x="1920" y="404"/>
                    <a:pt x="1904" y="280"/>
                  </a:cubicBezTo>
                  <a:cubicBezTo>
                    <a:pt x="1868" y="21"/>
                    <a:pt x="1547" y="0"/>
                    <a:pt x="1200" y="0"/>
                  </a:cubicBezTo>
                  <a:cubicBezTo>
                    <a:pt x="957" y="6"/>
                    <a:pt x="957" y="6"/>
                    <a:pt x="957" y="6"/>
                  </a:cubicBezTo>
                  <a:cubicBezTo>
                    <a:pt x="719" y="0"/>
                    <a:pt x="719" y="0"/>
                    <a:pt x="719" y="0"/>
                  </a:cubicBezTo>
                  <a:cubicBezTo>
                    <a:pt x="367" y="0"/>
                    <a:pt x="52" y="21"/>
                    <a:pt x="16" y="280"/>
                  </a:cubicBezTo>
                  <a:cubicBezTo>
                    <a:pt x="0" y="399"/>
                    <a:pt x="47" y="523"/>
                    <a:pt x="155" y="627"/>
                  </a:cubicBezTo>
                  <a:cubicBezTo>
                    <a:pt x="461" y="932"/>
                    <a:pt x="580" y="1641"/>
                    <a:pt x="632" y="1956"/>
                  </a:cubicBezTo>
                  <a:lnTo>
                    <a:pt x="709" y="2396"/>
                  </a:lnTo>
                  <a:close/>
                  <a:moveTo>
                    <a:pt x="93" y="300"/>
                  </a:moveTo>
                  <a:lnTo>
                    <a:pt x="93" y="300"/>
                  </a:lnTo>
                  <a:cubicBezTo>
                    <a:pt x="124" y="125"/>
                    <a:pt x="336" y="88"/>
                    <a:pt x="719" y="88"/>
                  </a:cubicBezTo>
                  <a:cubicBezTo>
                    <a:pt x="957" y="88"/>
                    <a:pt x="957" y="88"/>
                    <a:pt x="957" y="88"/>
                  </a:cubicBezTo>
                  <a:cubicBezTo>
                    <a:pt x="1196" y="88"/>
                    <a:pt x="1196" y="88"/>
                    <a:pt x="1196" y="88"/>
                  </a:cubicBezTo>
                  <a:cubicBezTo>
                    <a:pt x="1583" y="88"/>
                    <a:pt x="1795" y="125"/>
                    <a:pt x="1821" y="300"/>
                  </a:cubicBezTo>
                  <a:cubicBezTo>
                    <a:pt x="1837" y="399"/>
                    <a:pt x="1785" y="502"/>
                    <a:pt x="1666" y="621"/>
                  </a:cubicBezTo>
                  <a:cubicBezTo>
                    <a:pt x="1392" y="895"/>
                    <a:pt x="1283" y="1486"/>
                    <a:pt x="1231" y="1838"/>
                  </a:cubicBezTo>
                  <a:cubicBezTo>
                    <a:pt x="1216" y="1744"/>
                    <a:pt x="1196" y="1599"/>
                    <a:pt x="1206" y="1397"/>
                  </a:cubicBezTo>
                  <a:cubicBezTo>
                    <a:pt x="1242" y="694"/>
                    <a:pt x="1087" y="590"/>
                    <a:pt x="947" y="590"/>
                  </a:cubicBezTo>
                  <a:cubicBezTo>
                    <a:pt x="797" y="590"/>
                    <a:pt x="663" y="699"/>
                    <a:pt x="694" y="1382"/>
                  </a:cubicBezTo>
                  <a:cubicBezTo>
                    <a:pt x="704" y="1599"/>
                    <a:pt x="688" y="1749"/>
                    <a:pt x="673" y="1842"/>
                  </a:cubicBezTo>
                  <a:cubicBezTo>
                    <a:pt x="616" y="1480"/>
                    <a:pt x="497" y="875"/>
                    <a:pt x="207" y="580"/>
                  </a:cubicBezTo>
                  <a:cubicBezTo>
                    <a:pt x="119" y="492"/>
                    <a:pt x="78" y="399"/>
                    <a:pt x="93" y="300"/>
                  </a:cubicBezTo>
                  <a:close/>
                </a:path>
              </a:pathLst>
            </a:custGeom>
            <a:solidFill>
              <a:srgbClr val="F78D1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ts val="1500"/>
                </a:lnSpc>
                <a:defRPr/>
              </a:pPr>
              <a:endParaRPr lang="en-US" sz="1200">
                <a:solidFill>
                  <a:prstClr val="black"/>
                </a:solidFill>
                <a:latin typeface="Calibri Light"/>
                <a:ea typeface="微软雅黑" panose="020B0503020204020204" pitchFamily="34" charset="-122"/>
              </a:endParaRPr>
            </a:p>
          </p:txBody>
        </p:sp>
        <p:sp>
          <p:nvSpPr>
            <p:cNvPr id="49" name="Freeform 65"/>
            <p:cNvSpPr>
              <a:spLocks noChangeArrowheads="1"/>
            </p:cNvSpPr>
            <p:nvPr/>
          </p:nvSpPr>
          <p:spPr bwMode="auto">
            <a:xfrm>
              <a:off x="11034156" y="6519074"/>
              <a:ext cx="1793981" cy="2186718"/>
            </a:xfrm>
            <a:custGeom>
              <a:avLst/>
              <a:gdLst>
                <a:gd name="T0" fmla="*/ 1568 w 3142"/>
                <a:gd name="T1" fmla="*/ 0 h 3829"/>
                <a:gd name="T2" fmla="*/ 1568 w 3142"/>
                <a:gd name="T3" fmla="*/ 0 h 3829"/>
                <a:gd name="T4" fmla="*/ 192 w 3142"/>
                <a:gd name="T5" fmla="*/ 1748 h 3829"/>
                <a:gd name="T6" fmla="*/ 560 w 3142"/>
                <a:gd name="T7" fmla="*/ 2437 h 3829"/>
                <a:gd name="T8" fmla="*/ 1191 w 3142"/>
                <a:gd name="T9" fmla="*/ 3818 h 3829"/>
                <a:gd name="T10" fmla="*/ 1951 w 3142"/>
                <a:gd name="T11" fmla="*/ 3828 h 3829"/>
                <a:gd name="T12" fmla="*/ 2531 w 3142"/>
                <a:gd name="T13" fmla="*/ 2488 h 3829"/>
                <a:gd name="T14" fmla="*/ 2950 w 3142"/>
                <a:gd name="T15" fmla="*/ 1748 h 3829"/>
                <a:gd name="T16" fmla="*/ 1568 w 3142"/>
                <a:gd name="T17" fmla="*/ 0 h 3829"/>
                <a:gd name="T18" fmla="*/ 2877 w 3142"/>
                <a:gd name="T19" fmla="*/ 1733 h 3829"/>
                <a:gd name="T20" fmla="*/ 2877 w 3142"/>
                <a:gd name="T21" fmla="*/ 1733 h 3829"/>
                <a:gd name="T22" fmla="*/ 2479 w 3142"/>
                <a:gd name="T23" fmla="*/ 2437 h 3829"/>
                <a:gd name="T24" fmla="*/ 1894 w 3142"/>
                <a:gd name="T25" fmla="*/ 3771 h 3829"/>
                <a:gd name="T26" fmla="*/ 1243 w 3142"/>
                <a:gd name="T27" fmla="*/ 3766 h 3829"/>
                <a:gd name="T28" fmla="*/ 611 w 3142"/>
                <a:gd name="T29" fmla="*/ 2389 h 3829"/>
                <a:gd name="T30" fmla="*/ 259 w 3142"/>
                <a:gd name="T31" fmla="*/ 1733 h 3829"/>
                <a:gd name="T32" fmla="*/ 529 w 3142"/>
                <a:gd name="T33" fmla="*/ 558 h 3829"/>
                <a:gd name="T34" fmla="*/ 1568 w 3142"/>
                <a:gd name="T35" fmla="*/ 72 h 3829"/>
                <a:gd name="T36" fmla="*/ 2608 w 3142"/>
                <a:gd name="T37" fmla="*/ 558 h 3829"/>
                <a:gd name="T38" fmla="*/ 2877 w 3142"/>
                <a:gd name="T39" fmla="*/ 1733 h 3829"/>
                <a:gd name="T40" fmla="*/ 1568 w 3142"/>
                <a:gd name="T41" fmla="*/ 0 h 3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42" h="3829">
                  <a:moveTo>
                    <a:pt x="1568" y="0"/>
                  </a:moveTo>
                  <a:lnTo>
                    <a:pt x="1568" y="0"/>
                  </a:lnTo>
                  <a:cubicBezTo>
                    <a:pt x="596" y="0"/>
                    <a:pt x="0" y="890"/>
                    <a:pt x="192" y="1748"/>
                  </a:cubicBezTo>
                  <a:cubicBezTo>
                    <a:pt x="249" y="2023"/>
                    <a:pt x="389" y="2256"/>
                    <a:pt x="560" y="2437"/>
                  </a:cubicBezTo>
                  <a:cubicBezTo>
                    <a:pt x="1082" y="2980"/>
                    <a:pt x="1191" y="3818"/>
                    <a:pt x="1191" y="3818"/>
                  </a:cubicBezTo>
                  <a:cubicBezTo>
                    <a:pt x="1951" y="3828"/>
                    <a:pt x="1951" y="3828"/>
                    <a:pt x="1951" y="3828"/>
                  </a:cubicBezTo>
                  <a:cubicBezTo>
                    <a:pt x="1951" y="3828"/>
                    <a:pt x="1982" y="3057"/>
                    <a:pt x="2531" y="2488"/>
                  </a:cubicBezTo>
                  <a:cubicBezTo>
                    <a:pt x="2717" y="2291"/>
                    <a:pt x="2883" y="2048"/>
                    <a:pt x="2950" y="1748"/>
                  </a:cubicBezTo>
                  <a:cubicBezTo>
                    <a:pt x="3141" y="890"/>
                    <a:pt x="2546" y="0"/>
                    <a:pt x="1568" y="0"/>
                  </a:cubicBezTo>
                  <a:lnTo>
                    <a:pt x="2877" y="1733"/>
                  </a:lnTo>
                  <a:lnTo>
                    <a:pt x="2877" y="1733"/>
                  </a:lnTo>
                  <a:cubicBezTo>
                    <a:pt x="2825" y="1987"/>
                    <a:pt x="2691" y="2214"/>
                    <a:pt x="2479" y="2437"/>
                  </a:cubicBezTo>
                  <a:cubicBezTo>
                    <a:pt x="2003" y="2928"/>
                    <a:pt x="1884" y="3590"/>
                    <a:pt x="1894" y="3771"/>
                  </a:cubicBezTo>
                  <a:cubicBezTo>
                    <a:pt x="1243" y="3766"/>
                    <a:pt x="1243" y="3766"/>
                    <a:pt x="1243" y="3766"/>
                  </a:cubicBezTo>
                  <a:cubicBezTo>
                    <a:pt x="1237" y="3585"/>
                    <a:pt x="1066" y="2861"/>
                    <a:pt x="611" y="2389"/>
                  </a:cubicBezTo>
                  <a:cubicBezTo>
                    <a:pt x="435" y="2204"/>
                    <a:pt x="316" y="1981"/>
                    <a:pt x="259" y="1733"/>
                  </a:cubicBezTo>
                  <a:cubicBezTo>
                    <a:pt x="171" y="1319"/>
                    <a:pt x="269" y="884"/>
                    <a:pt x="529" y="558"/>
                  </a:cubicBezTo>
                  <a:cubicBezTo>
                    <a:pt x="782" y="248"/>
                    <a:pt x="1149" y="72"/>
                    <a:pt x="1568" y="72"/>
                  </a:cubicBezTo>
                  <a:cubicBezTo>
                    <a:pt x="1988" y="72"/>
                    <a:pt x="2360" y="248"/>
                    <a:pt x="2608" y="558"/>
                  </a:cubicBezTo>
                  <a:cubicBezTo>
                    <a:pt x="2867" y="884"/>
                    <a:pt x="2970" y="1319"/>
                    <a:pt x="2877" y="1733"/>
                  </a:cubicBezTo>
                  <a:lnTo>
                    <a:pt x="1568" y="0"/>
                  </a:lnTo>
                </a:path>
              </a:pathLst>
            </a:custGeom>
            <a:solidFill>
              <a:srgbClr val="F0F0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ts val="1500"/>
                </a:lnSpc>
                <a:defRPr/>
              </a:pPr>
              <a:endParaRPr lang="en-US" sz="1200">
                <a:solidFill>
                  <a:prstClr val="black"/>
                </a:solidFill>
                <a:latin typeface="Calibri Light"/>
                <a:ea typeface="微软雅黑" panose="020B0503020204020204" pitchFamily="34" charset="-122"/>
              </a:endParaRPr>
            </a:p>
          </p:txBody>
        </p:sp>
        <p:sp>
          <p:nvSpPr>
            <p:cNvPr id="50" name="Freeform 66"/>
            <p:cNvSpPr>
              <a:spLocks noChangeArrowheads="1"/>
            </p:cNvSpPr>
            <p:nvPr/>
          </p:nvSpPr>
          <p:spPr bwMode="auto">
            <a:xfrm>
              <a:off x="11692165" y="8663238"/>
              <a:ext cx="471411" cy="389549"/>
            </a:xfrm>
            <a:custGeom>
              <a:avLst/>
              <a:gdLst>
                <a:gd name="T0" fmla="*/ 823 w 824"/>
                <a:gd name="T1" fmla="*/ 249 h 684"/>
                <a:gd name="T2" fmla="*/ 823 w 824"/>
                <a:gd name="T3" fmla="*/ 249 h 684"/>
                <a:gd name="T4" fmla="*/ 792 w 824"/>
                <a:gd name="T5" fmla="*/ 171 h 684"/>
                <a:gd name="T6" fmla="*/ 823 w 824"/>
                <a:gd name="T7" fmla="*/ 104 h 684"/>
                <a:gd name="T8" fmla="*/ 725 w 824"/>
                <a:gd name="T9" fmla="*/ 0 h 684"/>
                <a:gd name="T10" fmla="*/ 104 w 824"/>
                <a:gd name="T11" fmla="*/ 0 h 684"/>
                <a:gd name="T12" fmla="*/ 0 w 824"/>
                <a:gd name="T13" fmla="*/ 104 h 684"/>
                <a:gd name="T14" fmla="*/ 31 w 824"/>
                <a:gd name="T15" fmla="*/ 171 h 684"/>
                <a:gd name="T16" fmla="*/ 0 w 824"/>
                <a:gd name="T17" fmla="*/ 249 h 684"/>
                <a:gd name="T18" fmla="*/ 31 w 824"/>
                <a:gd name="T19" fmla="*/ 321 h 684"/>
                <a:gd name="T20" fmla="*/ 0 w 824"/>
                <a:gd name="T21" fmla="*/ 394 h 684"/>
                <a:gd name="T22" fmla="*/ 104 w 824"/>
                <a:gd name="T23" fmla="*/ 492 h 684"/>
                <a:gd name="T24" fmla="*/ 120 w 824"/>
                <a:gd name="T25" fmla="*/ 492 h 684"/>
                <a:gd name="T26" fmla="*/ 414 w 824"/>
                <a:gd name="T27" fmla="*/ 683 h 684"/>
                <a:gd name="T28" fmla="*/ 704 w 824"/>
                <a:gd name="T29" fmla="*/ 492 h 684"/>
                <a:gd name="T30" fmla="*/ 725 w 824"/>
                <a:gd name="T31" fmla="*/ 492 h 684"/>
                <a:gd name="T32" fmla="*/ 823 w 824"/>
                <a:gd name="T33" fmla="*/ 394 h 684"/>
                <a:gd name="T34" fmla="*/ 792 w 824"/>
                <a:gd name="T35" fmla="*/ 321 h 684"/>
                <a:gd name="T36" fmla="*/ 823 w 824"/>
                <a:gd name="T37" fmla="*/ 249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24" h="684">
                  <a:moveTo>
                    <a:pt x="823" y="249"/>
                  </a:moveTo>
                  <a:lnTo>
                    <a:pt x="823" y="249"/>
                  </a:lnTo>
                  <a:cubicBezTo>
                    <a:pt x="823" y="218"/>
                    <a:pt x="813" y="192"/>
                    <a:pt x="792" y="171"/>
                  </a:cubicBezTo>
                  <a:cubicBezTo>
                    <a:pt x="813" y="156"/>
                    <a:pt x="823" y="129"/>
                    <a:pt x="823" y="104"/>
                  </a:cubicBezTo>
                  <a:cubicBezTo>
                    <a:pt x="823" y="47"/>
                    <a:pt x="782" y="0"/>
                    <a:pt x="725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47" y="0"/>
                    <a:pt x="0" y="47"/>
                    <a:pt x="0" y="104"/>
                  </a:cubicBezTo>
                  <a:cubicBezTo>
                    <a:pt x="0" y="129"/>
                    <a:pt x="10" y="156"/>
                    <a:pt x="31" y="171"/>
                  </a:cubicBezTo>
                  <a:cubicBezTo>
                    <a:pt x="10" y="192"/>
                    <a:pt x="0" y="218"/>
                    <a:pt x="0" y="249"/>
                  </a:cubicBezTo>
                  <a:cubicBezTo>
                    <a:pt x="0" y="275"/>
                    <a:pt x="10" y="300"/>
                    <a:pt x="31" y="321"/>
                  </a:cubicBezTo>
                  <a:cubicBezTo>
                    <a:pt x="10" y="337"/>
                    <a:pt x="0" y="363"/>
                    <a:pt x="0" y="394"/>
                  </a:cubicBezTo>
                  <a:cubicBezTo>
                    <a:pt x="0" y="446"/>
                    <a:pt x="47" y="492"/>
                    <a:pt x="104" y="492"/>
                  </a:cubicBezTo>
                  <a:cubicBezTo>
                    <a:pt x="120" y="492"/>
                    <a:pt x="120" y="492"/>
                    <a:pt x="120" y="492"/>
                  </a:cubicBezTo>
                  <a:cubicBezTo>
                    <a:pt x="171" y="606"/>
                    <a:pt x="280" y="683"/>
                    <a:pt x="414" y="683"/>
                  </a:cubicBezTo>
                  <a:cubicBezTo>
                    <a:pt x="544" y="683"/>
                    <a:pt x="653" y="606"/>
                    <a:pt x="704" y="492"/>
                  </a:cubicBezTo>
                  <a:cubicBezTo>
                    <a:pt x="725" y="492"/>
                    <a:pt x="725" y="492"/>
                    <a:pt x="725" y="492"/>
                  </a:cubicBezTo>
                  <a:cubicBezTo>
                    <a:pt x="782" y="492"/>
                    <a:pt x="823" y="446"/>
                    <a:pt x="823" y="394"/>
                  </a:cubicBezTo>
                  <a:cubicBezTo>
                    <a:pt x="823" y="363"/>
                    <a:pt x="813" y="337"/>
                    <a:pt x="792" y="321"/>
                  </a:cubicBezTo>
                  <a:cubicBezTo>
                    <a:pt x="813" y="300"/>
                    <a:pt x="823" y="275"/>
                    <a:pt x="823" y="249"/>
                  </a:cubicBezTo>
                </a:path>
              </a:pathLst>
            </a:custGeom>
            <a:solidFill>
              <a:srgbClr val="DEEB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ts val="1500"/>
                </a:lnSpc>
                <a:defRPr/>
              </a:pPr>
              <a:endParaRPr lang="en-US" sz="1200">
                <a:solidFill>
                  <a:prstClr val="black"/>
                </a:solidFill>
                <a:latin typeface="Calibri Light"/>
                <a:ea typeface="微软雅黑" panose="020B0503020204020204" pitchFamily="34" charset="-122"/>
              </a:endParaRPr>
            </a:p>
          </p:txBody>
        </p:sp>
        <p:sp>
          <p:nvSpPr>
            <p:cNvPr id="51" name="Freeform 67"/>
            <p:cNvSpPr>
              <a:spLocks noChangeArrowheads="1"/>
            </p:cNvSpPr>
            <p:nvPr/>
          </p:nvSpPr>
          <p:spPr bwMode="auto">
            <a:xfrm>
              <a:off x="11724903" y="8673057"/>
              <a:ext cx="405938" cy="91658"/>
            </a:xfrm>
            <a:custGeom>
              <a:avLst/>
              <a:gdLst>
                <a:gd name="T0" fmla="*/ 709 w 715"/>
                <a:gd name="T1" fmla="*/ 37 h 157"/>
                <a:gd name="T2" fmla="*/ 709 w 715"/>
                <a:gd name="T3" fmla="*/ 37 h 157"/>
                <a:gd name="T4" fmla="*/ 678 w 715"/>
                <a:gd name="T5" fmla="*/ 73 h 157"/>
                <a:gd name="T6" fmla="*/ 41 w 715"/>
                <a:gd name="T7" fmla="*/ 156 h 157"/>
                <a:gd name="T8" fmla="*/ 5 w 715"/>
                <a:gd name="T9" fmla="*/ 125 h 157"/>
                <a:gd name="T10" fmla="*/ 37 w 715"/>
                <a:gd name="T11" fmla="*/ 83 h 157"/>
                <a:gd name="T12" fmla="*/ 673 w 715"/>
                <a:gd name="T13" fmla="*/ 6 h 157"/>
                <a:gd name="T14" fmla="*/ 709 w 715"/>
                <a:gd name="T15" fmla="*/ 3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5" h="157">
                  <a:moveTo>
                    <a:pt x="709" y="37"/>
                  </a:moveTo>
                  <a:lnTo>
                    <a:pt x="709" y="37"/>
                  </a:lnTo>
                  <a:cubicBezTo>
                    <a:pt x="714" y="52"/>
                    <a:pt x="699" y="73"/>
                    <a:pt x="678" y="73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26" y="156"/>
                    <a:pt x="5" y="145"/>
                    <a:pt x="5" y="125"/>
                  </a:cubicBezTo>
                  <a:cubicBezTo>
                    <a:pt x="0" y="104"/>
                    <a:pt x="16" y="88"/>
                    <a:pt x="37" y="83"/>
                  </a:cubicBezTo>
                  <a:cubicBezTo>
                    <a:pt x="673" y="6"/>
                    <a:pt x="673" y="6"/>
                    <a:pt x="673" y="6"/>
                  </a:cubicBezTo>
                  <a:cubicBezTo>
                    <a:pt x="688" y="0"/>
                    <a:pt x="709" y="16"/>
                    <a:pt x="709" y="37"/>
                  </a:cubicBezTo>
                </a:path>
              </a:pathLst>
            </a:custGeom>
            <a:solidFill>
              <a:srgbClr val="58717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ts val="1500"/>
                </a:lnSpc>
                <a:defRPr/>
              </a:pPr>
              <a:endParaRPr lang="en-US" sz="1200">
                <a:solidFill>
                  <a:prstClr val="black"/>
                </a:solidFill>
                <a:latin typeface="Calibri Light"/>
                <a:ea typeface="微软雅黑" panose="020B0503020204020204" pitchFamily="34" charset="-122"/>
              </a:endParaRPr>
            </a:p>
          </p:txBody>
        </p:sp>
        <p:sp>
          <p:nvSpPr>
            <p:cNvPr id="52" name="Freeform 68"/>
            <p:cNvSpPr>
              <a:spLocks noChangeArrowheads="1"/>
            </p:cNvSpPr>
            <p:nvPr/>
          </p:nvSpPr>
          <p:spPr bwMode="auto">
            <a:xfrm>
              <a:off x="11724903" y="8758169"/>
              <a:ext cx="405938" cy="88386"/>
            </a:xfrm>
            <a:custGeom>
              <a:avLst/>
              <a:gdLst>
                <a:gd name="T0" fmla="*/ 709 w 715"/>
                <a:gd name="T1" fmla="*/ 32 h 156"/>
                <a:gd name="T2" fmla="*/ 709 w 715"/>
                <a:gd name="T3" fmla="*/ 32 h 156"/>
                <a:gd name="T4" fmla="*/ 678 w 715"/>
                <a:gd name="T5" fmla="*/ 73 h 156"/>
                <a:gd name="T6" fmla="*/ 41 w 715"/>
                <a:gd name="T7" fmla="*/ 155 h 156"/>
                <a:gd name="T8" fmla="*/ 5 w 715"/>
                <a:gd name="T9" fmla="*/ 124 h 156"/>
                <a:gd name="T10" fmla="*/ 37 w 715"/>
                <a:gd name="T11" fmla="*/ 88 h 156"/>
                <a:gd name="T12" fmla="*/ 673 w 715"/>
                <a:gd name="T13" fmla="*/ 0 h 156"/>
                <a:gd name="T14" fmla="*/ 709 w 715"/>
                <a:gd name="T15" fmla="*/ 3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5" h="156">
                  <a:moveTo>
                    <a:pt x="709" y="32"/>
                  </a:moveTo>
                  <a:lnTo>
                    <a:pt x="709" y="32"/>
                  </a:lnTo>
                  <a:cubicBezTo>
                    <a:pt x="714" y="52"/>
                    <a:pt x="699" y="73"/>
                    <a:pt x="678" y="73"/>
                  </a:cubicBezTo>
                  <a:cubicBezTo>
                    <a:pt x="41" y="155"/>
                    <a:pt x="41" y="155"/>
                    <a:pt x="41" y="155"/>
                  </a:cubicBezTo>
                  <a:cubicBezTo>
                    <a:pt x="26" y="155"/>
                    <a:pt x="5" y="145"/>
                    <a:pt x="5" y="124"/>
                  </a:cubicBezTo>
                  <a:cubicBezTo>
                    <a:pt x="0" y="109"/>
                    <a:pt x="16" y="88"/>
                    <a:pt x="37" y="88"/>
                  </a:cubicBezTo>
                  <a:cubicBezTo>
                    <a:pt x="673" y="0"/>
                    <a:pt x="673" y="0"/>
                    <a:pt x="673" y="0"/>
                  </a:cubicBezTo>
                  <a:cubicBezTo>
                    <a:pt x="688" y="0"/>
                    <a:pt x="709" y="15"/>
                    <a:pt x="709" y="32"/>
                  </a:cubicBezTo>
                </a:path>
              </a:pathLst>
            </a:custGeom>
            <a:solidFill>
              <a:srgbClr val="58717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ts val="1500"/>
                </a:lnSpc>
                <a:defRPr/>
              </a:pPr>
              <a:endParaRPr lang="en-US" sz="1200">
                <a:solidFill>
                  <a:prstClr val="black"/>
                </a:solidFill>
                <a:latin typeface="Calibri Light"/>
                <a:ea typeface="微软雅黑" panose="020B0503020204020204" pitchFamily="34" charset="-122"/>
              </a:endParaRPr>
            </a:p>
          </p:txBody>
        </p:sp>
        <p:sp>
          <p:nvSpPr>
            <p:cNvPr id="53" name="Freeform 69"/>
            <p:cNvSpPr>
              <a:spLocks noChangeArrowheads="1"/>
            </p:cNvSpPr>
            <p:nvPr/>
          </p:nvSpPr>
          <p:spPr bwMode="auto">
            <a:xfrm>
              <a:off x="11724903" y="8836733"/>
              <a:ext cx="405938" cy="88386"/>
            </a:xfrm>
            <a:custGeom>
              <a:avLst/>
              <a:gdLst>
                <a:gd name="T0" fmla="*/ 709 w 715"/>
                <a:gd name="T1" fmla="*/ 36 h 156"/>
                <a:gd name="T2" fmla="*/ 709 w 715"/>
                <a:gd name="T3" fmla="*/ 36 h 156"/>
                <a:gd name="T4" fmla="*/ 678 w 715"/>
                <a:gd name="T5" fmla="*/ 72 h 156"/>
                <a:gd name="T6" fmla="*/ 41 w 715"/>
                <a:gd name="T7" fmla="*/ 155 h 156"/>
                <a:gd name="T8" fmla="*/ 5 w 715"/>
                <a:gd name="T9" fmla="*/ 124 h 156"/>
                <a:gd name="T10" fmla="*/ 37 w 715"/>
                <a:gd name="T11" fmla="*/ 83 h 156"/>
                <a:gd name="T12" fmla="*/ 673 w 715"/>
                <a:gd name="T13" fmla="*/ 5 h 156"/>
                <a:gd name="T14" fmla="*/ 709 w 715"/>
                <a:gd name="T15" fmla="*/ 3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5" h="156">
                  <a:moveTo>
                    <a:pt x="709" y="36"/>
                  </a:moveTo>
                  <a:lnTo>
                    <a:pt x="709" y="36"/>
                  </a:lnTo>
                  <a:cubicBezTo>
                    <a:pt x="714" y="52"/>
                    <a:pt x="699" y="72"/>
                    <a:pt x="678" y="72"/>
                  </a:cubicBezTo>
                  <a:cubicBezTo>
                    <a:pt x="41" y="155"/>
                    <a:pt x="41" y="155"/>
                    <a:pt x="41" y="155"/>
                  </a:cubicBezTo>
                  <a:cubicBezTo>
                    <a:pt x="26" y="155"/>
                    <a:pt x="5" y="145"/>
                    <a:pt x="5" y="124"/>
                  </a:cubicBezTo>
                  <a:cubicBezTo>
                    <a:pt x="0" y="103"/>
                    <a:pt x="16" y="88"/>
                    <a:pt x="37" y="83"/>
                  </a:cubicBezTo>
                  <a:cubicBezTo>
                    <a:pt x="673" y="5"/>
                    <a:pt x="673" y="5"/>
                    <a:pt x="673" y="5"/>
                  </a:cubicBezTo>
                  <a:cubicBezTo>
                    <a:pt x="688" y="0"/>
                    <a:pt x="709" y="16"/>
                    <a:pt x="709" y="36"/>
                  </a:cubicBezTo>
                </a:path>
              </a:pathLst>
            </a:custGeom>
            <a:solidFill>
              <a:srgbClr val="58717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ts val="1500"/>
                </a:lnSpc>
                <a:defRPr/>
              </a:pPr>
              <a:endParaRPr lang="en-US" sz="1200">
                <a:solidFill>
                  <a:prstClr val="black"/>
                </a:solidFill>
                <a:latin typeface="Calibri Light"/>
                <a:ea typeface="微软雅黑" panose="020B0503020204020204" pitchFamily="34" charset="-122"/>
              </a:endParaRPr>
            </a:p>
          </p:txBody>
        </p:sp>
        <p:sp>
          <p:nvSpPr>
            <p:cNvPr id="54" name="Freeform 70"/>
            <p:cNvSpPr>
              <a:spLocks noChangeArrowheads="1"/>
            </p:cNvSpPr>
            <p:nvPr/>
          </p:nvSpPr>
          <p:spPr bwMode="auto">
            <a:xfrm>
              <a:off x="10307397" y="5726880"/>
              <a:ext cx="3273689" cy="2998554"/>
            </a:xfrm>
            <a:custGeom>
              <a:avLst/>
              <a:gdLst>
                <a:gd name="T0" fmla="*/ 5728 w 5729"/>
                <a:gd name="T1" fmla="*/ 2856 h 5247"/>
                <a:gd name="T2" fmla="*/ 5728 w 5729"/>
                <a:gd name="T3" fmla="*/ 2856 h 5247"/>
                <a:gd name="T4" fmla="*/ 5138 w 5729"/>
                <a:gd name="T5" fmla="*/ 2256 h 5247"/>
                <a:gd name="T6" fmla="*/ 5376 w 5729"/>
                <a:gd name="T7" fmla="*/ 1453 h 5247"/>
                <a:gd name="T8" fmla="*/ 4558 w 5729"/>
                <a:gd name="T9" fmla="*/ 1216 h 5247"/>
                <a:gd name="T10" fmla="*/ 4351 w 5729"/>
                <a:gd name="T11" fmla="*/ 404 h 5247"/>
                <a:gd name="T12" fmla="*/ 3523 w 5729"/>
                <a:gd name="T13" fmla="*/ 600 h 5247"/>
                <a:gd name="T14" fmla="*/ 2929 w 5729"/>
                <a:gd name="T15" fmla="*/ 0 h 5247"/>
                <a:gd name="T16" fmla="*/ 2313 w 5729"/>
                <a:gd name="T17" fmla="*/ 575 h 5247"/>
                <a:gd name="T18" fmla="*/ 1490 w 5729"/>
                <a:gd name="T19" fmla="*/ 341 h 5247"/>
                <a:gd name="T20" fmla="*/ 1247 w 5729"/>
                <a:gd name="T21" fmla="*/ 1139 h 5247"/>
                <a:gd name="T22" fmla="*/ 413 w 5729"/>
                <a:gd name="T23" fmla="*/ 1340 h 5247"/>
                <a:gd name="T24" fmla="*/ 615 w 5729"/>
                <a:gd name="T25" fmla="*/ 2152 h 5247"/>
                <a:gd name="T26" fmla="*/ 0 w 5729"/>
                <a:gd name="T27" fmla="*/ 2731 h 5247"/>
                <a:gd name="T28" fmla="*/ 590 w 5729"/>
                <a:gd name="T29" fmla="*/ 3332 h 5247"/>
                <a:gd name="T30" fmla="*/ 352 w 5729"/>
                <a:gd name="T31" fmla="*/ 4139 h 5247"/>
                <a:gd name="T32" fmla="*/ 1169 w 5729"/>
                <a:gd name="T33" fmla="*/ 4372 h 5247"/>
                <a:gd name="T34" fmla="*/ 1376 w 5729"/>
                <a:gd name="T35" fmla="*/ 5184 h 5247"/>
                <a:gd name="T36" fmla="*/ 2204 w 5729"/>
                <a:gd name="T37" fmla="*/ 4987 h 5247"/>
                <a:gd name="T38" fmla="*/ 2204 w 5729"/>
                <a:gd name="T39" fmla="*/ 4993 h 5247"/>
                <a:gd name="T40" fmla="*/ 1759 w 5729"/>
                <a:gd name="T41" fmla="*/ 3859 h 5247"/>
                <a:gd name="T42" fmla="*/ 1360 w 5729"/>
                <a:gd name="T43" fmla="*/ 3141 h 5247"/>
                <a:gd name="T44" fmla="*/ 1661 w 5729"/>
                <a:gd name="T45" fmla="*/ 1852 h 5247"/>
                <a:gd name="T46" fmla="*/ 2840 w 5729"/>
                <a:gd name="T47" fmla="*/ 1309 h 5247"/>
                <a:gd name="T48" fmla="*/ 4015 w 5729"/>
                <a:gd name="T49" fmla="*/ 1852 h 5247"/>
                <a:gd name="T50" fmla="*/ 4320 w 5729"/>
                <a:gd name="T51" fmla="*/ 3141 h 5247"/>
                <a:gd name="T52" fmla="*/ 3876 w 5729"/>
                <a:gd name="T53" fmla="*/ 3907 h 5247"/>
                <a:gd name="T54" fmla="*/ 3456 w 5729"/>
                <a:gd name="T55" fmla="*/ 5008 h 5247"/>
                <a:gd name="T56" fmla="*/ 4238 w 5729"/>
                <a:gd name="T57" fmla="*/ 5246 h 5247"/>
                <a:gd name="T58" fmla="*/ 4480 w 5729"/>
                <a:gd name="T59" fmla="*/ 4450 h 5247"/>
                <a:gd name="T60" fmla="*/ 5308 w 5729"/>
                <a:gd name="T61" fmla="*/ 4248 h 5247"/>
                <a:gd name="T62" fmla="*/ 5112 w 5729"/>
                <a:gd name="T63" fmla="*/ 3441 h 5247"/>
                <a:gd name="T64" fmla="*/ 5728 w 5729"/>
                <a:gd name="T65" fmla="*/ 2856 h 5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729" h="5247">
                  <a:moveTo>
                    <a:pt x="5728" y="2856"/>
                  </a:moveTo>
                  <a:lnTo>
                    <a:pt x="5728" y="2856"/>
                  </a:lnTo>
                  <a:cubicBezTo>
                    <a:pt x="5448" y="2773"/>
                    <a:pt x="5215" y="2556"/>
                    <a:pt x="5138" y="2256"/>
                  </a:cubicBezTo>
                  <a:cubicBezTo>
                    <a:pt x="5065" y="1955"/>
                    <a:pt x="5164" y="1651"/>
                    <a:pt x="5376" y="1453"/>
                  </a:cubicBezTo>
                  <a:cubicBezTo>
                    <a:pt x="5091" y="1516"/>
                    <a:pt x="4775" y="1438"/>
                    <a:pt x="4558" y="1216"/>
                  </a:cubicBezTo>
                  <a:cubicBezTo>
                    <a:pt x="4336" y="993"/>
                    <a:pt x="4268" y="683"/>
                    <a:pt x="4351" y="404"/>
                  </a:cubicBezTo>
                  <a:cubicBezTo>
                    <a:pt x="4139" y="600"/>
                    <a:pt x="3824" y="688"/>
                    <a:pt x="3523" y="600"/>
                  </a:cubicBezTo>
                  <a:cubicBezTo>
                    <a:pt x="3218" y="517"/>
                    <a:pt x="3000" y="279"/>
                    <a:pt x="2929" y="0"/>
                  </a:cubicBezTo>
                  <a:cubicBezTo>
                    <a:pt x="2846" y="274"/>
                    <a:pt x="2617" y="502"/>
                    <a:pt x="2313" y="575"/>
                  </a:cubicBezTo>
                  <a:cubicBezTo>
                    <a:pt x="2002" y="647"/>
                    <a:pt x="1691" y="548"/>
                    <a:pt x="1490" y="341"/>
                  </a:cubicBezTo>
                  <a:cubicBezTo>
                    <a:pt x="1557" y="621"/>
                    <a:pt x="1474" y="926"/>
                    <a:pt x="1247" y="1139"/>
                  </a:cubicBezTo>
                  <a:cubicBezTo>
                    <a:pt x="1019" y="1355"/>
                    <a:pt x="698" y="1422"/>
                    <a:pt x="413" y="1340"/>
                  </a:cubicBezTo>
                  <a:cubicBezTo>
                    <a:pt x="615" y="1552"/>
                    <a:pt x="704" y="1857"/>
                    <a:pt x="615" y="2152"/>
                  </a:cubicBezTo>
                  <a:cubicBezTo>
                    <a:pt x="527" y="2448"/>
                    <a:pt x="284" y="2659"/>
                    <a:pt x="0" y="2731"/>
                  </a:cubicBezTo>
                  <a:cubicBezTo>
                    <a:pt x="279" y="2814"/>
                    <a:pt x="512" y="3037"/>
                    <a:pt x="590" y="3332"/>
                  </a:cubicBezTo>
                  <a:cubicBezTo>
                    <a:pt x="662" y="3632"/>
                    <a:pt x="564" y="3937"/>
                    <a:pt x="352" y="4139"/>
                  </a:cubicBezTo>
                  <a:cubicBezTo>
                    <a:pt x="636" y="4072"/>
                    <a:pt x="952" y="4149"/>
                    <a:pt x="1169" y="4372"/>
                  </a:cubicBezTo>
                  <a:cubicBezTo>
                    <a:pt x="1387" y="4594"/>
                    <a:pt x="1454" y="4910"/>
                    <a:pt x="1376" y="5184"/>
                  </a:cubicBezTo>
                  <a:cubicBezTo>
                    <a:pt x="1588" y="4987"/>
                    <a:pt x="1899" y="4904"/>
                    <a:pt x="2204" y="4987"/>
                  </a:cubicBezTo>
                  <a:lnTo>
                    <a:pt x="2204" y="4993"/>
                  </a:lnTo>
                  <a:cubicBezTo>
                    <a:pt x="2178" y="4713"/>
                    <a:pt x="2084" y="4196"/>
                    <a:pt x="1759" y="3859"/>
                  </a:cubicBezTo>
                  <a:cubicBezTo>
                    <a:pt x="1557" y="3658"/>
                    <a:pt x="1422" y="3410"/>
                    <a:pt x="1360" y="3141"/>
                  </a:cubicBezTo>
                  <a:cubicBezTo>
                    <a:pt x="1257" y="2685"/>
                    <a:pt x="1371" y="2204"/>
                    <a:pt x="1661" y="1852"/>
                  </a:cubicBezTo>
                  <a:cubicBezTo>
                    <a:pt x="1951" y="1505"/>
                    <a:pt x="2365" y="1309"/>
                    <a:pt x="2840" y="1309"/>
                  </a:cubicBezTo>
                  <a:cubicBezTo>
                    <a:pt x="3311" y="1309"/>
                    <a:pt x="3730" y="1505"/>
                    <a:pt x="4015" y="1852"/>
                  </a:cubicBezTo>
                  <a:cubicBezTo>
                    <a:pt x="4309" y="2204"/>
                    <a:pt x="4423" y="2685"/>
                    <a:pt x="4320" y="3141"/>
                  </a:cubicBezTo>
                  <a:cubicBezTo>
                    <a:pt x="4258" y="3410"/>
                    <a:pt x="4108" y="3668"/>
                    <a:pt x="3876" y="3907"/>
                  </a:cubicBezTo>
                  <a:cubicBezTo>
                    <a:pt x="3523" y="4258"/>
                    <a:pt x="3466" y="4755"/>
                    <a:pt x="3456" y="5008"/>
                  </a:cubicBezTo>
                  <a:cubicBezTo>
                    <a:pt x="3751" y="4952"/>
                    <a:pt x="4041" y="5050"/>
                    <a:pt x="4238" y="5246"/>
                  </a:cubicBezTo>
                  <a:cubicBezTo>
                    <a:pt x="4170" y="4972"/>
                    <a:pt x="4253" y="4662"/>
                    <a:pt x="4480" y="4450"/>
                  </a:cubicBezTo>
                  <a:cubicBezTo>
                    <a:pt x="4708" y="4238"/>
                    <a:pt x="5023" y="4170"/>
                    <a:pt x="5308" y="4248"/>
                  </a:cubicBezTo>
                  <a:cubicBezTo>
                    <a:pt x="5106" y="4040"/>
                    <a:pt x="5023" y="3736"/>
                    <a:pt x="5112" y="3441"/>
                  </a:cubicBezTo>
                  <a:cubicBezTo>
                    <a:pt x="5200" y="3141"/>
                    <a:pt x="5437" y="2928"/>
                    <a:pt x="5728" y="2856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ts val="1500"/>
                </a:lnSpc>
                <a:defRPr/>
              </a:pPr>
              <a:endParaRPr lang="en-US" sz="1200">
                <a:solidFill>
                  <a:prstClr val="black"/>
                </a:solidFill>
                <a:latin typeface="Calibri Light"/>
                <a:ea typeface="微软雅黑" panose="020B0503020204020204" pitchFamily="34" charset="-122"/>
              </a:endParaRPr>
            </a:p>
          </p:txBody>
        </p:sp>
        <p:sp>
          <p:nvSpPr>
            <p:cNvPr id="55" name="Freeform 71"/>
            <p:cNvSpPr>
              <a:spLocks noChangeArrowheads="1"/>
            </p:cNvSpPr>
            <p:nvPr/>
          </p:nvSpPr>
          <p:spPr bwMode="auto">
            <a:xfrm>
              <a:off x="10307397" y="5723608"/>
              <a:ext cx="3273689" cy="3005101"/>
            </a:xfrm>
            <a:custGeom>
              <a:avLst/>
              <a:gdLst>
                <a:gd name="T0" fmla="*/ 5728 w 5729"/>
                <a:gd name="T1" fmla="*/ 2862 h 5259"/>
                <a:gd name="T2" fmla="*/ 5376 w 5729"/>
                <a:gd name="T3" fmla="*/ 1459 h 5259"/>
                <a:gd name="T4" fmla="*/ 5179 w 5729"/>
                <a:gd name="T5" fmla="*/ 1480 h 5259"/>
                <a:gd name="T6" fmla="*/ 4351 w 5729"/>
                <a:gd name="T7" fmla="*/ 410 h 5259"/>
                <a:gd name="T8" fmla="*/ 3761 w 5729"/>
                <a:gd name="T9" fmla="*/ 637 h 5259"/>
                <a:gd name="T10" fmla="*/ 2929 w 5729"/>
                <a:gd name="T11" fmla="*/ 0 h 5259"/>
                <a:gd name="T12" fmla="*/ 2105 w 5729"/>
                <a:gd name="T13" fmla="*/ 601 h 5259"/>
                <a:gd name="T14" fmla="*/ 1485 w 5729"/>
                <a:gd name="T15" fmla="*/ 347 h 5259"/>
                <a:gd name="T16" fmla="*/ 652 w 5729"/>
                <a:gd name="T17" fmla="*/ 1377 h 5259"/>
                <a:gd name="T18" fmla="*/ 413 w 5729"/>
                <a:gd name="T19" fmla="*/ 1346 h 5259"/>
                <a:gd name="T20" fmla="*/ 0 w 5729"/>
                <a:gd name="T21" fmla="*/ 2737 h 5259"/>
                <a:gd name="T22" fmla="*/ 590 w 5729"/>
                <a:gd name="T23" fmla="*/ 3338 h 5259"/>
                <a:gd name="T24" fmla="*/ 346 w 5729"/>
                <a:gd name="T25" fmla="*/ 4145 h 5259"/>
                <a:gd name="T26" fmla="*/ 1169 w 5729"/>
                <a:gd name="T27" fmla="*/ 4378 h 5259"/>
                <a:gd name="T28" fmla="*/ 1376 w 5729"/>
                <a:gd name="T29" fmla="*/ 5190 h 5259"/>
                <a:gd name="T30" fmla="*/ 2204 w 5729"/>
                <a:gd name="T31" fmla="*/ 4993 h 5259"/>
                <a:gd name="T32" fmla="*/ 2204 w 5729"/>
                <a:gd name="T33" fmla="*/ 4999 h 5259"/>
                <a:gd name="T34" fmla="*/ 2209 w 5729"/>
                <a:gd name="T35" fmla="*/ 4999 h 5259"/>
                <a:gd name="T36" fmla="*/ 1324 w 5729"/>
                <a:gd name="T37" fmla="*/ 2810 h 5259"/>
                <a:gd name="T38" fmla="*/ 4015 w 5729"/>
                <a:gd name="T39" fmla="*/ 1858 h 5259"/>
                <a:gd name="T40" fmla="*/ 3876 w 5729"/>
                <a:gd name="T41" fmla="*/ 3913 h 5259"/>
                <a:gd name="T42" fmla="*/ 3456 w 5729"/>
                <a:gd name="T43" fmla="*/ 5014 h 5259"/>
                <a:gd name="T44" fmla="*/ 4238 w 5729"/>
                <a:gd name="T45" fmla="*/ 5258 h 5259"/>
                <a:gd name="T46" fmla="*/ 4480 w 5729"/>
                <a:gd name="T47" fmla="*/ 4456 h 5259"/>
                <a:gd name="T48" fmla="*/ 5314 w 5729"/>
                <a:gd name="T49" fmla="*/ 4254 h 5259"/>
                <a:gd name="T50" fmla="*/ 5112 w 5729"/>
                <a:gd name="T51" fmla="*/ 3447 h 5259"/>
                <a:gd name="T52" fmla="*/ 5728 w 5729"/>
                <a:gd name="T53" fmla="*/ 2862 h 5259"/>
                <a:gd name="T54" fmla="*/ 5112 w 5729"/>
                <a:gd name="T55" fmla="*/ 3447 h 5259"/>
                <a:gd name="T56" fmla="*/ 5308 w 5729"/>
                <a:gd name="T57" fmla="*/ 4254 h 5259"/>
                <a:gd name="T58" fmla="*/ 4480 w 5729"/>
                <a:gd name="T59" fmla="*/ 4456 h 5259"/>
                <a:gd name="T60" fmla="*/ 4238 w 5729"/>
                <a:gd name="T61" fmla="*/ 5252 h 5259"/>
                <a:gd name="T62" fmla="*/ 3456 w 5729"/>
                <a:gd name="T63" fmla="*/ 5014 h 5259"/>
                <a:gd name="T64" fmla="*/ 3876 w 5729"/>
                <a:gd name="T65" fmla="*/ 3913 h 5259"/>
                <a:gd name="T66" fmla="*/ 4015 w 5729"/>
                <a:gd name="T67" fmla="*/ 1858 h 5259"/>
                <a:gd name="T68" fmla="*/ 1324 w 5729"/>
                <a:gd name="T69" fmla="*/ 2810 h 5259"/>
                <a:gd name="T70" fmla="*/ 2204 w 5729"/>
                <a:gd name="T71" fmla="*/ 4999 h 5259"/>
                <a:gd name="T72" fmla="*/ 2204 w 5729"/>
                <a:gd name="T73" fmla="*/ 4993 h 5259"/>
                <a:gd name="T74" fmla="*/ 2204 w 5729"/>
                <a:gd name="T75" fmla="*/ 4993 h 5259"/>
                <a:gd name="T76" fmla="*/ 1376 w 5729"/>
                <a:gd name="T77" fmla="*/ 5190 h 5259"/>
                <a:gd name="T78" fmla="*/ 1169 w 5729"/>
                <a:gd name="T79" fmla="*/ 4378 h 5259"/>
                <a:gd name="T80" fmla="*/ 352 w 5729"/>
                <a:gd name="T81" fmla="*/ 4145 h 5259"/>
                <a:gd name="T82" fmla="*/ 590 w 5729"/>
                <a:gd name="T83" fmla="*/ 3338 h 5259"/>
                <a:gd name="T84" fmla="*/ 0 w 5729"/>
                <a:gd name="T85" fmla="*/ 2737 h 5259"/>
                <a:gd name="T86" fmla="*/ 419 w 5729"/>
                <a:gd name="T87" fmla="*/ 1346 h 5259"/>
                <a:gd name="T88" fmla="*/ 652 w 5729"/>
                <a:gd name="T89" fmla="*/ 1382 h 5259"/>
                <a:gd name="T90" fmla="*/ 1490 w 5729"/>
                <a:gd name="T91" fmla="*/ 347 h 5259"/>
                <a:gd name="T92" fmla="*/ 2105 w 5729"/>
                <a:gd name="T93" fmla="*/ 606 h 5259"/>
                <a:gd name="T94" fmla="*/ 2929 w 5729"/>
                <a:gd name="T95" fmla="*/ 6 h 5259"/>
                <a:gd name="T96" fmla="*/ 3761 w 5729"/>
                <a:gd name="T97" fmla="*/ 643 h 5259"/>
                <a:gd name="T98" fmla="*/ 4351 w 5729"/>
                <a:gd name="T99" fmla="*/ 410 h 5259"/>
                <a:gd name="T100" fmla="*/ 5179 w 5729"/>
                <a:gd name="T101" fmla="*/ 1480 h 5259"/>
                <a:gd name="T102" fmla="*/ 5376 w 5729"/>
                <a:gd name="T103" fmla="*/ 1455 h 5259"/>
                <a:gd name="T104" fmla="*/ 5728 w 5729"/>
                <a:gd name="T105" fmla="*/ 2867 h 5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729" h="5259">
                  <a:moveTo>
                    <a:pt x="5728" y="2862"/>
                  </a:moveTo>
                  <a:lnTo>
                    <a:pt x="5728" y="2862"/>
                  </a:lnTo>
                  <a:lnTo>
                    <a:pt x="5728" y="2862"/>
                  </a:lnTo>
                  <a:cubicBezTo>
                    <a:pt x="5448" y="2779"/>
                    <a:pt x="5215" y="2562"/>
                    <a:pt x="5138" y="2262"/>
                  </a:cubicBezTo>
                  <a:cubicBezTo>
                    <a:pt x="5122" y="2194"/>
                    <a:pt x="5112" y="2127"/>
                    <a:pt x="5112" y="2060"/>
                  </a:cubicBezTo>
                  <a:cubicBezTo>
                    <a:pt x="5112" y="1832"/>
                    <a:pt x="5210" y="1615"/>
                    <a:pt x="5376" y="1459"/>
                  </a:cubicBezTo>
                  <a:cubicBezTo>
                    <a:pt x="5376" y="1455"/>
                    <a:pt x="5376" y="1455"/>
                    <a:pt x="5376" y="1455"/>
                  </a:cubicBezTo>
                  <a:lnTo>
                    <a:pt x="5376" y="1455"/>
                  </a:lnTo>
                  <a:cubicBezTo>
                    <a:pt x="5308" y="1470"/>
                    <a:pt x="5241" y="1480"/>
                    <a:pt x="5179" y="1480"/>
                  </a:cubicBezTo>
                  <a:cubicBezTo>
                    <a:pt x="4952" y="1480"/>
                    <a:pt x="4729" y="1393"/>
                    <a:pt x="4558" y="1222"/>
                  </a:cubicBezTo>
                  <a:cubicBezTo>
                    <a:pt x="4398" y="1062"/>
                    <a:pt x="4320" y="849"/>
                    <a:pt x="4320" y="643"/>
                  </a:cubicBezTo>
                  <a:cubicBezTo>
                    <a:pt x="4320" y="564"/>
                    <a:pt x="4330" y="487"/>
                    <a:pt x="4351" y="410"/>
                  </a:cubicBezTo>
                  <a:lnTo>
                    <a:pt x="4351" y="410"/>
                  </a:lnTo>
                  <a:lnTo>
                    <a:pt x="4351" y="410"/>
                  </a:lnTo>
                  <a:cubicBezTo>
                    <a:pt x="4191" y="554"/>
                    <a:pt x="3984" y="637"/>
                    <a:pt x="3761" y="637"/>
                  </a:cubicBezTo>
                  <a:cubicBezTo>
                    <a:pt x="3684" y="637"/>
                    <a:pt x="3601" y="627"/>
                    <a:pt x="3523" y="606"/>
                  </a:cubicBezTo>
                  <a:cubicBezTo>
                    <a:pt x="3218" y="523"/>
                    <a:pt x="3000" y="285"/>
                    <a:pt x="2929" y="6"/>
                  </a:cubicBezTo>
                  <a:cubicBezTo>
                    <a:pt x="2929" y="0"/>
                    <a:pt x="2929" y="0"/>
                    <a:pt x="2929" y="0"/>
                  </a:cubicBezTo>
                  <a:cubicBezTo>
                    <a:pt x="2929" y="6"/>
                    <a:pt x="2929" y="6"/>
                    <a:pt x="2929" y="6"/>
                  </a:cubicBezTo>
                  <a:cubicBezTo>
                    <a:pt x="2840" y="280"/>
                    <a:pt x="2617" y="502"/>
                    <a:pt x="2313" y="581"/>
                  </a:cubicBezTo>
                  <a:cubicBezTo>
                    <a:pt x="2240" y="595"/>
                    <a:pt x="2173" y="601"/>
                    <a:pt x="2105" y="601"/>
                  </a:cubicBezTo>
                  <a:cubicBezTo>
                    <a:pt x="1868" y="601"/>
                    <a:pt x="1651" y="508"/>
                    <a:pt x="1490" y="347"/>
                  </a:cubicBezTo>
                  <a:cubicBezTo>
                    <a:pt x="1485" y="342"/>
                    <a:pt x="1485" y="342"/>
                    <a:pt x="1485" y="342"/>
                  </a:cubicBezTo>
                  <a:cubicBezTo>
                    <a:pt x="1485" y="347"/>
                    <a:pt x="1485" y="347"/>
                    <a:pt x="1485" y="347"/>
                  </a:cubicBezTo>
                  <a:cubicBezTo>
                    <a:pt x="1500" y="410"/>
                    <a:pt x="1510" y="477"/>
                    <a:pt x="1510" y="539"/>
                  </a:cubicBezTo>
                  <a:cubicBezTo>
                    <a:pt x="1510" y="762"/>
                    <a:pt x="1422" y="978"/>
                    <a:pt x="1247" y="1145"/>
                  </a:cubicBezTo>
                  <a:cubicBezTo>
                    <a:pt x="1081" y="1299"/>
                    <a:pt x="869" y="1377"/>
                    <a:pt x="652" y="1377"/>
                  </a:cubicBezTo>
                  <a:cubicBezTo>
                    <a:pt x="574" y="1377"/>
                    <a:pt x="496" y="1367"/>
                    <a:pt x="419" y="1346"/>
                  </a:cubicBezTo>
                  <a:cubicBezTo>
                    <a:pt x="413" y="1346"/>
                    <a:pt x="413" y="1346"/>
                    <a:pt x="413" y="1346"/>
                  </a:cubicBezTo>
                  <a:lnTo>
                    <a:pt x="413" y="1346"/>
                  </a:lnTo>
                  <a:cubicBezTo>
                    <a:pt x="564" y="1501"/>
                    <a:pt x="652" y="1708"/>
                    <a:pt x="652" y="1925"/>
                  </a:cubicBezTo>
                  <a:cubicBezTo>
                    <a:pt x="652" y="1998"/>
                    <a:pt x="641" y="2081"/>
                    <a:pt x="615" y="2158"/>
                  </a:cubicBezTo>
                  <a:cubicBezTo>
                    <a:pt x="527" y="2454"/>
                    <a:pt x="284" y="2665"/>
                    <a:pt x="0" y="2737"/>
                  </a:cubicBezTo>
                  <a:lnTo>
                    <a:pt x="0" y="2737"/>
                  </a:lnTo>
                  <a:lnTo>
                    <a:pt x="0" y="2737"/>
                  </a:lnTo>
                  <a:cubicBezTo>
                    <a:pt x="279" y="2820"/>
                    <a:pt x="512" y="3043"/>
                    <a:pt x="590" y="3338"/>
                  </a:cubicBezTo>
                  <a:cubicBezTo>
                    <a:pt x="605" y="3405"/>
                    <a:pt x="610" y="3472"/>
                    <a:pt x="610" y="3540"/>
                  </a:cubicBezTo>
                  <a:cubicBezTo>
                    <a:pt x="610" y="3772"/>
                    <a:pt x="517" y="3990"/>
                    <a:pt x="352" y="4145"/>
                  </a:cubicBezTo>
                  <a:cubicBezTo>
                    <a:pt x="346" y="4145"/>
                    <a:pt x="346" y="4145"/>
                    <a:pt x="346" y="4145"/>
                  </a:cubicBezTo>
                  <a:cubicBezTo>
                    <a:pt x="352" y="4145"/>
                    <a:pt x="352" y="4145"/>
                    <a:pt x="352" y="4145"/>
                  </a:cubicBezTo>
                  <a:cubicBezTo>
                    <a:pt x="419" y="4129"/>
                    <a:pt x="486" y="4125"/>
                    <a:pt x="554" y="4125"/>
                  </a:cubicBezTo>
                  <a:cubicBezTo>
                    <a:pt x="775" y="4125"/>
                    <a:pt x="998" y="4207"/>
                    <a:pt x="1169" y="4378"/>
                  </a:cubicBezTo>
                  <a:cubicBezTo>
                    <a:pt x="1329" y="4544"/>
                    <a:pt x="1407" y="4750"/>
                    <a:pt x="1407" y="4962"/>
                  </a:cubicBezTo>
                  <a:cubicBezTo>
                    <a:pt x="1407" y="5040"/>
                    <a:pt x="1397" y="5118"/>
                    <a:pt x="1376" y="5190"/>
                  </a:cubicBezTo>
                  <a:lnTo>
                    <a:pt x="1376" y="5190"/>
                  </a:lnTo>
                  <a:lnTo>
                    <a:pt x="1376" y="5190"/>
                  </a:lnTo>
                  <a:cubicBezTo>
                    <a:pt x="1531" y="5045"/>
                    <a:pt x="1743" y="4962"/>
                    <a:pt x="1966" y="4962"/>
                  </a:cubicBezTo>
                  <a:cubicBezTo>
                    <a:pt x="2043" y="4962"/>
                    <a:pt x="2126" y="4973"/>
                    <a:pt x="2204" y="4993"/>
                  </a:cubicBezTo>
                  <a:lnTo>
                    <a:pt x="2204" y="4993"/>
                  </a:lnTo>
                  <a:lnTo>
                    <a:pt x="2204" y="4993"/>
                  </a:lnTo>
                  <a:cubicBezTo>
                    <a:pt x="2204" y="4999"/>
                    <a:pt x="2204" y="4999"/>
                    <a:pt x="2204" y="4999"/>
                  </a:cubicBezTo>
                  <a:lnTo>
                    <a:pt x="2204" y="4999"/>
                  </a:lnTo>
                  <a:cubicBezTo>
                    <a:pt x="2209" y="4999"/>
                    <a:pt x="2209" y="4999"/>
                    <a:pt x="2209" y="4999"/>
                  </a:cubicBezTo>
                  <a:lnTo>
                    <a:pt x="2209" y="4999"/>
                  </a:lnTo>
                  <a:cubicBezTo>
                    <a:pt x="2178" y="4719"/>
                    <a:pt x="2084" y="4202"/>
                    <a:pt x="1759" y="3865"/>
                  </a:cubicBezTo>
                  <a:cubicBezTo>
                    <a:pt x="1557" y="3664"/>
                    <a:pt x="1422" y="3416"/>
                    <a:pt x="1360" y="3147"/>
                  </a:cubicBezTo>
                  <a:cubicBezTo>
                    <a:pt x="1335" y="3033"/>
                    <a:pt x="1324" y="2924"/>
                    <a:pt x="1324" y="2810"/>
                  </a:cubicBezTo>
                  <a:cubicBezTo>
                    <a:pt x="1324" y="2469"/>
                    <a:pt x="1443" y="2127"/>
                    <a:pt x="1661" y="1858"/>
                  </a:cubicBezTo>
                  <a:cubicBezTo>
                    <a:pt x="1951" y="1511"/>
                    <a:pt x="2365" y="1320"/>
                    <a:pt x="2840" y="1320"/>
                  </a:cubicBezTo>
                  <a:cubicBezTo>
                    <a:pt x="3311" y="1320"/>
                    <a:pt x="3730" y="1511"/>
                    <a:pt x="4015" y="1858"/>
                  </a:cubicBezTo>
                  <a:cubicBezTo>
                    <a:pt x="4238" y="2127"/>
                    <a:pt x="4357" y="2469"/>
                    <a:pt x="4357" y="2810"/>
                  </a:cubicBezTo>
                  <a:cubicBezTo>
                    <a:pt x="4357" y="2924"/>
                    <a:pt x="4340" y="3033"/>
                    <a:pt x="4320" y="3147"/>
                  </a:cubicBezTo>
                  <a:cubicBezTo>
                    <a:pt x="4258" y="3416"/>
                    <a:pt x="4108" y="3674"/>
                    <a:pt x="3876" y="3913"/>
                  </a:cubicBezTo>
                  <a:cubicBezTo>
                    <a:pt x="3523" y="4264"/>
                    <a:pt x="3466" y="4761"/>
                    <a:pt x="3456" y="5014"/>
                  </a:cubicBezTo>
                  <a:lnTo>
                    <a:pt x="3456" y="5014"/>
                  </a:lnTo>
                  <a:lnTo>
                    <a:pt x="3456" y="5014"/>
                  </a:lnTo>
                  <a:cubicBezTo>
                    <a:pt x="3513" y="5004"/>
                    <a:pt x="3570" y="4999"/>
                    <a:pt x="3627" y="4999"/>
                  </a:cubicBezTo>
                  <a:cubicBezTo>
                    <a:pt x="3860" y="4999"/>
                    <a:pt x="4077" y="5097"/>
                    <a:pt x="4238" y="5252"/>
                  </a:cubicBezTo>
                  <a:cubicBezTo>
                    <a:pt x="4238" y="5258"/>
                    <a:pt x="4238" y="5258"/>
                    <a:pt x="4238" y="5258"/>
                  </a:cubicBezTo>
                  <a:cubicBezTo>
                    <a:pt x="4238" y="5252"/>
                    <a:pt x="4238" y="5252"/>
                    <a:pt x="4238" y="5252"/>
                  </a:cubicBezTo>
                  <a:cubicBezTo>
                    <a:pt x="4222" y="5190"/>
                    <a:pt x="4217" y="5123"/>
                    <a:pt x="4217" y="5056"/>
                  </a:cubicBezTo>
                  <a:cubicBezTo>
                    <a:pt x="4217" y="4839"/>
                    <a:pt x="4305" y="4621"/>
                    <a:pt x="4480" y="4456"/>
                  </a:cubicBezTo>
                  <a:cubicBezTo>
                    <a:pt x="4646" y="4300"/>
                    <a:pt x="4858" y="4223"/>
                    <a:pt x="5075" y="4223"/>
                  </a:cubicBezTo>
                  <a:cubicBezTo>
                    <a:pt x="5153" y="4223"/>
                    <a:pt x="5231" y="4233"/>
                    <a:pt x="5308" y="4254"/>
                  </a:cubicBezTo>
                  <a:cubicBezTo>
                    <a:pt x="5314" y="4254"/>
                    <a:pt x="5314" y="4254"/>
                    <a:pt x="5314" y="4254"/>
                  </a:cubicBezTo>
                  <a:cubicBezTo>
                    <a:pt x="5308" y="4254"/>
                    <a:pt x="5308" y="4254"/>
                    <a:pt x="5308" y="4254"/>
                  </a:cubicBezTo>
                  <a:cubicBezTo>
                    <a:pt x="5164" y="4098"/>
                    <a:pt x="5075" y="3897"/>
                    <a:pt x="5075" y="3680"/>
                  </a:cubicBezTo>
                  <a:cubicBezTo>
                    <a:pt x="5075" y="3601"/>
                    <a:pt x="5086" y="3524"/>
                    <a:pt x="5112" y="3447"/>
                  </a:cubicBezTo>
                  <a:cubicBezTo>
                    <a:pt x="5200" y="3147"/>
                    <a:pt x="5437" y="2934"/>
                    <a:pt x="5728" y="2867"/>
                  </a:cubicBezTo>
                  <a:cubicBezTo>
                    <a:pt x="5728" y="2862"/>
                    <a:pt x="5728" y="2862"/>
                    <a:pt x="5728" y="2862"/>
                  </a:cubicBezTo>
                  <a:lnTo>
                    <a:pt x="5728" y="2862"/>
                  </a:lnTo>
                  <a:lnTo>
                    <a:pt x="5728" y="2862"/>
                  </a:lnTo>
                  <a:lnTo>
                    <a:pt x="5728" y="2862"/>
                  </a:lnTo>
                  <a:cubicBezTo>
                    <a:pt x="5437" y="2934"/>
                    <a:pt x="5200" y="3147"/>
                    <a:pt x="5112" y="3447"/>
                  </a:cubicBezTo>
                  <a:cubicBezTo>
                    <a:pt x="5086" y="3524"/>
                    <a:pt x="5075" y="3601"/>
                    <a:pt x="5075" y="3680"/>
                  </a:cubicBezTo>
                  <a:cubicBezTo>
                    <a:pt x="5075" y="3897"/>
                    <a:pt x="5164" y="4098"/>
                    <a:pt x="5308" y="4254"/>
                  </a:cubicBezTo>
                  <a:lnTo>
                    <a:pt x="5308" y="4254"/>
                  </a:lnTo>
                  <a:lnTo>
                    <a:pt x="5308" y="4254"/>
                  </a:lnTo>
                  <a:cubicBezTo>
                    <a:pt x="5235" y="4233"/>
                    <a:pt x="5153" y="4223"/>
                    <a:pt x="5075" y="4223"/>
                  </a:cubicBezTo>
                  <a:cubicBezTo>
                    <a:pt x="4858" y="4223"/>
                    <a:pt x="4646" y="4300"/>
                    <a:pt x="4480" y="4456"/>
                  </a:cubicBezTo>
                  <a:cubicBezTo>
                    <a:pt x="4305" y="4621"/>
                    <a:pt x="4217" y="4839"/>
                    <a:pt x="4217" y="5056"/>
                  </a:cubicBezTo>
                  <a:cubicBezTo>
                    <a:pt x="4217" y="5123"/>
                    <a:pt x="4222" y="5190"/>
                    <a:pt x="4238" y="5252"/>
                  </a:cubicBezTo>
                  <a:lnTo>
                    <a:pt x="4238" y="5252"/>
                  </a:lnTo>
                  <a:lnTo>
                    <a:pt x="4238" y="5252"/>
                  </a:lnTo>
                  <a:cubicBezTo>
                    <a:pt x="4082" y="5092"/>
                    <a:pt x="3860" y="4999"/>
                    <a:pt x="3627" y="4999"/>
                  </a:cubicBezTo>
                  <a:cubicBezTo>
                    <a:pt x="3570" y="4999"/>
                    <a:pt x="3513" y="5004"/>
                    <a:pt x="3456" y="5014"/>
                  </a:cubicBezTo>
                  <a:lnTo>
                    <a:pt x="3456" y="5014"/>
                  </a:lnTo>
                  <a:cubicBezTo>
                    <a:pt x="3462" y="5014"/>
                    <a:pt x="3462" y="5014"/>
                    <a:pt x="3462" y="5014"/>
                  </a:cubicBezTo>
                  <a:cubicBezTo>
                    <a:pt x="3466" y="4761"/>
                    <a:pt x="3523" y="4264"/>
                    <a:pt x="3876" y="3913"/>
                  </a:cubicBezTo>
                  <a:cubicBezTo>
                    <a:pt x="4108" y="3674"/>
                    <a:pt x="4258" y="3416"/>
                    <a:pt x="4320" y="3147"/>
                  </a:cubicBezTo>
                  <a:cubicBezTo>
                    <a:pt x="4346" y="3033"/>
                    <a:pt x="4357" y="2924"/>
                    <a:pt x="4357" y="2810"/>
                  </a:cubicBezTo>
                  <a:cubicBezTo>
                    <a:pt x="4357" y="2469"/>
                    <a:pt x="4238" y="2127"/>
                    <a:pt x="4015" y="1858"/>
                  </a:cubicBezTo>
                  <a:cubicBezTo>
                    <a:pt x="3730" y="1511"/>
                    <a:pt x="3311" y="1315"/>
                    <a:pt x="2840" y="1315"/>
                  </a:cubicBezTo>
                  <a:cubicBezTo>
                    <a:pt x="2365" y="1315"/>
                    <a:pt x="1951" y="1511"/>
                    <a:pt x="1661" y="1858"/>
                  </a:cubicBezTo>
                  <a:cubicBezTo>
                    <a:pt x="1443" y="2127"/>
                    <a:pt x="1324" y="2469"/>
                    <a:pt x="1324" y="2810"/>
                  </a:cubicBezTo>
                  <a:cubicBezTo>
                    <a:pt x="1324" y="2924"/>
                    <a:pt x="1335" y="3033"/>
                    <a:pt x="1360" y="3147"/>
                  </a:cubicBezTo>
                  <a:cubicBezTo>
                    <a:pt x="1422" y="3416"/>
                    <a:pt x="1557" y="3664"/>
                    <a:pt x="1753" y="3865"/>
                  </a:cubicBezTo>
                  <a:cubicBezTo>
                    <a:pt x="2084" y="4202"/>
                    <a:pt x="2178" y="4719"/>
                    <a:pt x="2204" y="4999"/>
                  </a:cubicBezTo>
                  <a:lnTo>
                    <a:pt x="2204" y="4999"/>
                  </a:lnTo>
                  <a:lnTo>
                    <a:pt x="2204" y="4999"/>
                  </a:lnTo>
                  <a:cubicBezTo>
                    <a:pt x="2204" y="4993"/>
                    <a:pt x="2204" y="4993"/>
                    <a:pt x="2204" y="4993"/>
                  </a:cubicBezTo>
                  <a:lnTo>
                    <a:pt x="2204" y="4993"/>
                  </a:lnTo>
                  <a:lnTo>
                    <a:pt x="2204" y="4993"/>
                  </a:lnTo>
                  <a:lnTo>
                    <a:pt x="2204" y="4993"/>
                  </a:lnTo>
                  <a:cubicBezTo>
                    <a:pt x="2126" y="4973"/>
                    <a:pt x="2043" y="4962"/>
                    <a:pt x="1966" y="4962"/>
                  </a:cubicBezTo>
                  <a:cubicBezTo>
                    <a:pt x="1743" y="4962"/>
                    <a:pt x="1531" y="5045"/>
                    <a:pt x="1376" y="5190"/>
                  </a:cubicBezTo>
                  <a:lnTo>
                    <a:pt x="1376" y="5190"/>
                  </a:lnTo>
                  <a:lnTo>
                    <a:pt x="1376" y="5190"/>
                  </a:lnTo>
                  <a:cubicBezTo>
                    <a:pt x="1397" y="5118"/>
                    <a:pt x="1407" y="5040"/>
                    <a:pt x="1407" y="4962"/>
                  </a:cubicBezTo>
                  <a:cubicBezTo>
                    <a:pt x="1407" y="4750"/>
                    <a:pt x="1329" y="4544"/>
                    <a:pt x="1169" y="4378"/>
                  </a:cubicBezTo>
                  <a:cubicBezTo>
                    <a:pt x="998" y="4207"/>
                    <a:pt x="775" y="4119"/>
                    <a:pt x="554" y="4119"/>
                  </a:cubicBezTo>
                  <a:cubicBezTo>
                    <a:pt x="486" y="4119"/>
                    <a:pt x="419" y="4129"/>
                    <a:pt x="352" y="4145"/>
                  </a:cubicBezTo>
                  <a:lnTo>
                    <a:pt x="352" y="4145"/>
                  </a:lnTo>
                  <a:lnTo>
                    <a:pt x="352" y="4145"/>
                  </a:lnTo>
                  <a:cubicBezTo>
                    <a:pt x="517" y="3990"/>
                    <a:pt x="615" y="3772"/>
                    <a:pt x="615" y="3540"/>
                  </a:cubicBezTo>
                  <a:cubicBezTo>
                    <a:pt x="615" y="3472"/>
                    <a:pt x="605" y="3405"/>
                    <a:pt x="590" y="3338"/>
                  </a:cubicBezTo>
                  <a:cubicBezTo>
                    <a:pt x="512" y="3043"/>
                    <a:pt x="279" y="2820"/>
                    <a:pt x="0" y="2737"/>
                  </a:cubicBezTo>
                  <a:lnTo>
                    <a:pt x="0" y="2737"/>
                  </a:lnTo>
                  <a:lnTo>
                    <a:pt x="0" y="2737"/>
                  </a:lnTo>
                  <a:cubicBezTo>
                    <a:pt x="290" y="2665"/>
                    <a:pt x="527" y="2454"/>
                    <a:pt x="615" y="2158"/>
                  </a:cubicBezTo>
                  <a:cubicBezTo>
                    <a:pt x="641" y="2081"/>
                    <a:pt x="652" y="1998"/>
                    <a:pt x="652" y="1925"/>
                  </a:cubicBezTo>
                  <a:cubicBezTo>
                    <a:pt x="652" y="1708"/>
                    <a:pt x="564" y="1501"/>
                    <a:pt x="419" y="1346"/>
                  </a:cubicBezTo>
                  <a:cubicBezTo>
                    <a:pt x="413" y="1346"/>
                    <a:pt x="413" y="1346"/>
                    <a:pt x="413" y="1346"/>
                  </a:cubicBezTo>
                  <a:lnTo>
                    <a:pt x="413" y="1346"/>
                  </a:lnTo>
                  <a:cubicBezTo>
                    <a:pt x="492" y="1367"/>
                    <a:pt x="574" y="1382"/>
                    <a:pt x="652" y="1382"/>
                  </a:cubicBezTo>
                  <a:cubicBezTo>
                    <a:pt x="869" y="1382"/>
                    <a:pt x="1081" y="1305"/>
                    <a:pt x="1247" y="1145"/>
                  </a:cubicBezTo>
                  <a:cubicBezTo>
                    <a:pt x="1422" y="978"/>
                    <a:pt x="1510" y="762"/>
                    <a:pt x="1510" y="539"/>
                  </a:cubicBezTo>
                  <a:cubicBezTo>
                    <a:pt x="1510" y="477"/>
                    <a:pt x="1505" y="410"/>
                    <a:pt x="1490" y="347"/>
                  </a:cubicBezTo>
                  <a:lnTo>
                    <a:pt x="1490" y="347"/>
                  </a:lnTo>
                  <a:cubicBezTo>
                    <a:pt x="1485" y="347"/>
                    <a:pt x="1485" y="347"/>
                    <a:pt x="1485" y="347"/>
                  </a:cubicBezTo>
                  <a:cubicBezTo>
                    <a:pt x="1645" y="508"/>
                    <a:pt x="1868" y="606"/>
                    <a:pt x="2105" y="606"/>
                  </a:cubicBezTo>
                  <a:cubicBezTo>
                    <a:pt x="2173" y="606"/>
                    <a:pt x="2240" y="595"/>
                    <a:pt x="2313" y="581"/>
                  </a:cubicBezTo>
                  <a:cubicBezTo>
                    <a:pt x="2617" y="508"/>
                    <a:pt x="2846" y="280"/>
                    <a:pt x="2929" y="6"/>
                  </a:cubicBezTo>
                  <a:lnTo>
                    <a:pt x="2929" y="6"/>
                  </a:lnTo>
                  <a:lnTo>
                    <a:pt x="2929" y="6"/>
                  </a:lnTo>
                  <a:cubicBezTo>
                    <a:pt x="3000" y="285"/>
                    <a:pt x="3218" y="523"/>
                    <a:pt x="3523" y="606"/>
                  </a:cubicBezTo>
                  <a:cubicBezTo>
                    <a:pt x="3601" y="627"/>
                    <a:pt x="3684" y="643"/>
                    <a:pt x="3761" y="643"/>
                  </a:cubicBezTo>
                  <a:cubicBezTo>
                    <a:pt x="3984" y="643"/>
                    <a:pt x="4196" y="554"/>
                    <a:pt x="4351" y="410"/>
                  </a:cubicBezTo>
                  <a:lnTo>
                    <a:pt x="4351" y="410"/>
                  </a:lnTo>
                  <a:lnTo>
                    <a:pt x="4351" y="410"/>
                  </a:lnTo>
                  <a:cubicBezTo>
                    <a:pt x="4330" y="487"/>
                    <a:pt x="4320" y="564"/>
                    <a:pt x="4320" y="643"/>
                  </a:cubicBezTo>
                  <a:cubicBezTo>
                    <a:pt x="4320" y="849"/>
                    <a:pt x="4398" y="1062"/>
                    <a:pt x="4558" y="1222"/>
                  </a:cubicBezTo>
                  <a:cubicBezTo>
                    <a:pt x="4729" y="1393"/>
                    <a:pt x="4952" y="1480"/>
                    <a:pt x="5179" y="1480"/>
                  </a:cubicBezTo>
                  <a:cubicBezTo>
                    <a:pt x="5241" y="1480"/>
                    <a:pt x="5308" y="1476"/>
                    <a:pt x="5376" y="1459"/>
                  </a:cubicBezTo>
                  <a:lnTo>
                    <a:pt x="5376" y="1459"/>
                  </a:lnTo>
                  <a:cubicBezTo>
                    <a:pt x="5376" y="1455"/>
                    <a:pt x="5376" y="1455"/>
                    <a:pt x="5376" y="1455"/>
                  </a:cubicBezTo>
                  <a:cubicBezTo>
                    <a:pt x="5210" y="1615"/>
                    <a:pt x="5112" y="1827"/>
                    <a:pt x="5112" y="2060"/>
                  </a:cubicBezTo>
                  <a:cubicBezTo>
                    <a:pt x="5112" y="2127"/>
                    <a:pt x="5122" y="2194"/>
                    <a:pt x="5138" y="2262"/>
                  </a:cubicBezTo>
                  <a:cubicBezTo>
                    <a:pt x="5215" y="2562"/>
                    <a:pt x="5443" y="2785"/>
                    <a:pt x="5728" y="2867"/>
                  </a:cubicBezTo>
                  <a:cubicBezTo>
                    <a:pt x="5728" y="2862"/>
                    <a:pt x="5728" y="2862"/>
                    <a:pt x="5728" y="286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ts val="1500"/>
                </a:lnSpc>
                <a:defRPr/>
              </a:pPr>
              <a:endParaRPr lang="en-US" sz="1200">
                <a:solidFill>
                  <a:prstClr val="black"/>
                </a:solidFill>
                <a:latin typeface="Calibri Light"/>
                <a:ea typeface="微软雅黑" panose="020B0503020204020204" pitchFamily="34" charset="-122"/>
              </a:endParaRPr>
            </a:p>
          </p:txBody>
        </p:sp>
        <p:sp>
          <p:nvSpPr>
            <p:cNvPr id="56" name="Freeform 72"/>
            <p:cNvSpPr>
              <a:spLocks noChangeArrowheads="1"/>
            </p:cNvSpPr>
            <p:nvPr/>
          </p:nvSpPr>
          <p:spPr bwMode="auto">
            <a:xfrm>
              <a:off x="10768986" y="10535697"/>
              <a:ext cx="595811" cy="419012"/>
            </a:xfrm>
            <a:custGeom>
              <a:avLst/>
              <a:gdLst>
                <a:gd name="T0" fmla="*/ 943 w 1042"/>
                <a:gd name="T1" fmla="*/ 0 h 731"/>
                <a:gd name="T2" fmla="*/ 943 w 1042"/>
                <a:gd name="T3" fmla="*/ 0 h 731"/>
                <a:gd name="T4" fmla="*/ 100 w 1042"/>
                <a:gd name="T5" fmla="*/ 0 h 731"/>
                <a:gd name="T6" fmla="*/ 0 w 1042"/>
                <a:gd name="T7" fmla="*/ 98 h 731"/>
                <a:gd name="T8" fmla="*/ 0 w 1042"/>
                <a:gd name="T9" fmla="*/ 631 h 731"/>
                <a:gd name="T10" fmla="*/ 100 w 1042"/>
                <a:gd name="T11" fmla="*/ 730 h 731"/>
                <a:gd name="T12" fmla="*/ 943 w 1042"/>
                <a:gd name="T13" fmla="*/ 730 h 731"/>
                <a:gd name="T14" fmla="*/ 1041 w 1042"/>
                <a:gd name="T15" fmla="*/ 631 h 731"/>
                <a:gd name="T16" fmla="*/ 1041 w 1042"/>
                <a:gd name="T17" fmla="*/ 98 h 731"/>
                <a:gd name="T18" fmla="*/ 943 w 1042"/>
                <a:gd name="T19" fmla="*/ 0 h 731"/>
                <a:gd name="T20" fmla="*/ 622 w 1042"/>
                <a:gd name="T21" fmla="*/ 103 h 731"/>
                <a:gd name="T22" fmla="*/ 622 w 1042"/>
                <a:gd name="T23" fmla="*/ 103 h 731"/>
                <a:gd name="T24" fmla="*/ 431 w 1042"/>
                <a:gd name="T25" fmla="*/ 103 h 731"/>
                <a:gd name="T26" fmla="*/ 394 w 1042"/>
                <a:gd name="T27" fmla="*/ 68 h 731"/>
                <a:gd name="T28" fmla="*/ 431 w 1042"/>
                <a:gd name="T29" fmla="*/ 26 h 731"/>
                <a:gd name="T30" fmla="*/ 622 w 1042"/>
                <a:gd name="T31" fmla="*/ 26 h 731"/>
                <a:gd name="T32" fmla="*/ 658 w 1042"/>
                <a:gd name="T33" fmla="*/ 68 h 731"/>
                <a:gd name="T34" fmla="*/ 622 w 1042"/>
                <a:gd name="T35" fmla="*/ 103 h 731"/>
                <a:gd name="T36" fmla="*/ 943 w 1042"/>
                <a:gd name="T37" fmla="*/ 0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2" h="731">
                  <a:moveTo>
                    <a:pt x="943" y="0"/>
                  </a:moveTo>
                  <a:lnTo>
                    <a:pt x="943" y="0"/>
                  </a:lnTo>
                  <a:cubicBezTo>
                    <a:pt x="100" y="0"/>
                    <a:pt x="100" y="0"/>
                    <a:pt x="100" y="0"/>
                  </a:cubicBezTo>
                  <a:cubicBezTo>
                    <a:pt x="48" y="0"/>
                    <a:pt x="0" y="47"/>
                    <a:pt x="0" y="98"/>
                  </a:cubicBezTo>
                  <a:cubicBezTo>
                    <a:pt x="0" y="631"/>
                    <a:pt x="0" y="631"/>
                    <a:pt x="0" y="631"/>
                  </a:cubicBezTo>
                  <a:cubicBezTo>
                    <a:pt x="0" y="682"/>
                    <a:pt x="48" y="730"/>
                    <a:pt x="100" y="730"/>
                  </a:cubicBezTo>
                  <a:cubicBezTo>
                    <a:pt x="943" y="730"/>
                    <a:pt x="943" y="730"/>
                    <a:pt x="943" y="730"/>
                  </a:cubicBezTo>
                  <a:cubicBezTo>
                    <a:pt x="995" y="730"/>
                    <a:pt x="1041" y="682"/>
                    <a:pt x="1041" y="631"/>
                  </a:cubicBezTo>
                  <a:cubicBezTo>
                    <a:pt x="1041" y="98"/>
                    <a:pt x="1041" y="98"/>
                    <a:pt x="1041" y="98"/>
                  </a:cubicBezTo>
                  <a:cubicBezTo>
                    <a:pt x="1041" y="47"/>
                    <a:pt x="995" y="0"/>
                    <a:pt x="943" y="0"/>
                  </a:cubicBezTo>
                  <a:lnTo>
                    <a:pt x="622" y="103"/>
                  </a:lnTo>
                  <a:lnTo>
                    <a:pt x="622" y="103"/>
                  </a:lnTo>
                  <a:cubicBezTo>
                    <a:pt x="431" y="103"/>
                    <a:pt x="431" y="103"/>
                    <a:pt x="431" y="103"/>
                  </a:cubicBezTo>
                  <a:cubicBezTo>
                    <a:pt x="410" y="103"/>
                    <a:pt x="394" y="88"/>
                    <a:pt x="394" y="68"/>
                  </a:cubicBezTo>
                  <a:cubicBezTo>
                    <a:pt x="394" y="47"/>
                    <a:pt x="410" y="26"/>
                    <a:pt x="431" y="26"/>
                  </a:cubicBezTo>
                  <a:cubicBezTo>
                    <a:pt x="622" y="26"/>
                    <a:pt x="622" y="26"/>
                    <a:pt x="622" y="26"/>
                  </a:cubicBezTo>
                  <a:cubicBezTo>
                    <a:pt x="643" y="26"/>
                    <a:pt x="658" y="47"/>
                    <a:pt x="658" y="68"/>
                  </a:cubicBezTo>
                  <a:cubicBezTo>
                    <a:pt x="658" y="88"/>
                    <a:pt x="643" y="103"/>
                    <a:pt x="622" y="103"/>
                  </a:cubicBezTo>
                  <a:lnTo>
                    <a:pt x="943" y="0"/>
                  </a:lnTo>
                </a:path>
              </a:pathLst>
            </a:custGeom>
            <a:solidFill>
              <a:srgbClr val="5C678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ts val="1500"/>
                </a:lnSpc>
                <a:defRPr/>
              </a:pPr>
              <a:endParaRPr lang="en-US" sz="1200">
                <a:solidFill>
                  <a:prstClr val="black"/>
                </a:solidFill>
                <a:latin typeface="Calibri Light"/>
                <a:ea typeface="微软雅黑" panose="020B0503020204020204" pitchFamily="34" charset="-122"/>
              </a:endParaRPr>
            </a:p>
          </p:txBody>
        </p:sp>
        <p:sp>
          <p:nvSpPr>
            <p:cNvPr id="57" name="Freeform 73"/>
            <p:cNvSpPr>
              <a:spLocks noChangeArrowheads="1"/>
            </p:cNvSpPr>
            <p:nvPr/>
          </p:nvSpPr>
          <p:spPr bwMode="auto">
            <a:xfrm>
              <a:off x="10785357" y="10610987"/>
              <a:ext cx="563075" cy="327352"/>
            </a:xfrm>
            <a:custGeom>
              <a:avLst/>
              <a:gdLst>
                <a:gd name="T0" fmla="*/ 0 w 989"/>
                <a:gd name="T1" fmla="*/ 0 h 575"/>
                <a:gd name="T2" fmla="*/ 0 w 989"/>
                <a:gd name="T3" fmla="*/ 0 h 575"/>
                <a:gd name="T4" fmla="*/ 0 w 989"/>
                <a:gd name="T5" fmla="*/ 502 h 575"/>
                <a:gd name="T6" fmla="*/ 73 w 989"/>
                <a:gd name="T7" fmla="*/ 574 h 575"/>
                <a:gd name="T8" fmla="*/ 916 w 989"/>
                <a:gd name="T9" fmla="*/ 574 h 575"/>
                <a:gd name="T10" fmla="*/ 988 w 989"/>
                <a:gd name="T11" fmla="*/ 502 h 575"/>
                <a:gd name="T12" fmla="*/ 988 w 989"/>
                <a:gd name="T13" fmla="*/ 0 h 575"/>
                <a:gd name="T14" fmla="*/ 0 w 989"/>
                <a:gd name="T15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9" h="575">
                  <a:moveTo>
                    <a:pt x="0" y="0"/>
                  </a:moveTo>
                  <a:lnTo>
                    <a:pt x="0" y="0"/>
                  </a:lnTo>
                  <a:cubicBezTo>
                    <a:pt x="0" y="502"/>
                    <a:pt x="0" y="502"/>
                    <a:pt x="0" y="502"/>
                  </a:cubicBezTo>
                  <a:cubicBezTo>
                    <a:pt x="0" y="543"/>
                    <a:pt x="31" y="574"/>
                    <a:pt x="73" y="574"/>
                  </a:cubicBezTo>
                  <a:cubicBezTo>
                    <a:pt x="916" y="574"/>
                    <a:pt x="916" y="574"/>
                    <a:pt x="916" y="574"/>
                  </a:cubicBezTo>
                  <a:cubicBezTo>
                    <a:pt x="957" y="574"/>
                    <a:pt x="988" y="543"/>
                    <a:pt x="988" y="502"/>
                  </a:cubicBezTo>
                  <a:cubicBezTo>
                    <a:pt x="988" y="0"/>
                    <a:pt x="988" y="0"/>
                    <a:pt x="988" y="0"/>
                  </a:cubicBezTo>
                  <a:lnTo>
                    <a:pt x="0" y="0"/>
                  </a:lnTo>
                </a:path>
              </a:pathLst>
            </a:custGeom>
            <a:solidFill>
              <a:srgbClr val="FDFE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ts val="1500"/>
                </a:lnSpc>
                <a:defRPr/>
              </a:pPr>
              <a:endParaRPr lang="en-US" sz="1200">
                <a:solidFill>
                  <a:prstClr val="black"/>
                </a:solidFill>
                <a:latin typeface="Calibri Light"/>
                <a:ea typeface="微软雅黑" panose="020B0503020204020204" pitchFamily="34" charset="-122"/>
              </a:endParaRPr>
            </a:p>
          </p:txBody>
        </p:sp>
        <p:sp>
          <p:nvSpPr>
            <p:cNvPr id="58" name="Freeform 74"/>
            <p:cNvSpPr>
              <a:spLocks noChangeArrowheads="1"/>
            </p:cNvSpPr>
            <p:nvPr/>
          </p:nvSpPr>
          <p:spPr bwMode="auto">
            <a:xfrm>
              <a:off x="10804998" y="10660091"/>
              <a:ext cx="186600" cy="219326"/>
            </a:xfrm>
            <a:custGeom>
              <a:avLst/>
              <a:gdLst>
                <a:gd name="T0" fmla="*/ 331 w 332"/>
                <a:gd name="T1" fmla="*/ 383 h 384"/>
                <a:gd name="T2" fmla="*/ 0 w 332"/>
                <a:gd name="T3" fmla="*/ 383 h 384"/>
                <a:gd name="T4" fmla="*/ 0 w 332"/>
                <a:gd name="T5" fmla="*/ 0 h 384"/>
                <a:gd name="T6" fmla="*/ 331 w 332"/>
                <a:gd name="T7" fmla="*/ 0 h 384"/>
                <a:gd name="T8" fmla="*/ 331 w 332"/>
                <a:gd name="T9" fmla="*/ 383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2" h="384">
                  <a:moveTo>
                    <a:pt x="331" y="383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331" y="0"/>
                  </a:lnTo>
                  <a:lnTo>
                    <a:pt x="331" y="383"/>
                  </a:lnTo>
                </a:path>
              </a:pathLst>
            </a:custGeom>
            <a:solidFill>
              <a:srgbClr val="13131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ts val="1500"/>
                </a:lnSpc>
                <a:defRPr/>
              </a:pPr>
              <a:endParaRPr lang="en-US" sz="1200">
                <a:solidFill>
                  <a:prstClr val="black"/>
                </a:solidFill>
                <a:latin typeface="Calibri Light"/>
                <a:ea typeface="微软雅黑" panose="020B0503020204020204" pitchFamily="34" charset="-122"/>
              </a:endParaRPr>
            </a:p>
          </p:txBody>
        </p:sp>
        <p:sp>
          <p:nvSpPr>
            <p:cNvPr id="59" name="Freeform 75"/>
            <p:cNvSpPr>
              <a:spLocks noChangeArrowheads="1"/>
            </p:cNvSpPr>
            <p:nvPr/>
          </p:nvSpPr>
          <p:spPr bwMode="auto">
            <a:xfrm>
              <a:off x="11024334" y="10663364"/>
              <a:ext cx="297907" cy="58924"/>
            </a:xfrm>
            <a:custGeom>
              <a:avLst/>
              <a:gdLst>
                <a:gd name="T0" fmla="*/ 522 w 523"/>
                <a:gd name="T1" fmla="*/ 104 h 105"/>
                <a:gd name="T2" fmla="*/ 0 w 523"/>
                <a:gd name="T3" fmla="*/ 104 h 105"/>
                <a:gd name="T4" fmla="*/ 0 w 523"/>
                <a:gd name="T5" fmla="*/ 0 h 105"/>
                <a:gd name="T6" fmla="*/ 522 w 523"/>
                <a:gd name="T7" fmla="*/ 0 h 105"/>
                <a:gd name="T8" fmla="*/ 522 w 523"/>
                <a:gd name="T9" fmla="*/ 104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3" h="105">
                  <a:moveTo>
                    <a:pt x="522" y="104"/>
                  </a:moveTo>
                  <a:lnTo>
                    <a:pt x="0" y="104"/>
                  </a:lnTo>
                  <a:lnTo>
                    <a:pt x="0" y="0"/>
                  </a:lnTo>
                  <a:lnTo>
                    <a:pt x="522" y="0"/>
                  </a:lnTo>
                  <a:lnTo>
                    <a:pt x="522" y="104"/>
                  </a:lnTo>
                </a:path>
              </a:pathLst>
            </a:custGeom>
            <a:solidFill>
              <a:srgbClr val="2E354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ts val="1500"/>
                </a:lnSpc>
                <a:defRPr/>
              </a:pPr>
              <a:endParaRPr lang="en-US" sz="1200">
                <a:solidFill>
                  <a:prstClr val="black"/>
                </a:solidFill>
                <a:latin typeface="Calibri Light"/>
                <a:ea typeface="微软雅黑" panose="020B0503020204020204" pitchFamily="34" charset="-122"/>
              </a:endParaRPr>
            </a:p>
          </p:txBody>
        </p:sp>
        <p:sp>
          <p:nvSpPr>
            <p:cNvPr id="60" name="Freeform 76"/>
            <p:cNvSpPr>
              <a:spLocks noChangeArrowheads="1"/>
            </p:cNvSpPr>
            <p:nvPr/>
          </p:nvSpPr>
          <p:spPr bwMode="auto">
            <a:xfrm>
              <a:off x="11057071" y="10735380"/>
              <a:ext cx="229159" cy="39282"/>
            </a:xfrm>
            <a:custGeom>
              <a:avLst/>
              <a:gdLst>
                <a:gd name="T0" fmla="*/ 398 w 399"/>
                <a:gd name="T1" fmla="*/ 67 h 68"/>
                <a:gd name="T2" fmla="*/ 0 w 399"/>
                <a:gd name="T3" fmla="*/ 67 h 68"/>
                <a:gd name="T4" fmla="*/ 0 w 399"/>
                <a:gd name="T5" fmla="*/ 0 h 68"/>
                <a:gd name="T6" fmla="*/ 398 w 399"/>
                <a:gd name="T7" fmla="*/ 0 h 68"/>
                <a:gd name="T8" fmla="*/ 398 w 399"/>
                <a:gd name="T9" fmla="*/ 6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9" h="68">
                  <a:moveTo>
                    <a:pt x="398" y="67"/>
                  </a:moveTo>
                  <a:lnTo>
                    <a:pt x="0" y="67"/>
                  </a:lnTo>
                  <a:lnTo>
                    <a:pt x="0" y="0"/>
                  </a:lnTo>
                  <a:lnTo>
                    <a:pt x="398" y="0"/>
                  </a:lnTo>
                  <a:lnTo>
                    <a:pt x="398" y="67"/>
                  </a:lnTo>
                </a:path>
              </a:pathLst>
            </a:custGeom>
            <a:solidFill>
              <a:srgbClr val="2E354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ts val="1500"/>
                </a:lnSpc>
                <a:defRPr/>
              </a:pPr>
              <a:endParaRPr lang="en-US" sz="1200">
                <a:solidFill>
                  <a:prstClr val="black"/>
                </a:solidFill>
                <a:latin typeface="Calibri Light"/>
                <a:ea typeface="微软雅黑" panose="020B0503020204020204" pitchFamily="34" charset="-122"/>
              </a:endParaRPr>
            </a:p>
          </p:txBody>
        </p:sp>
        <p:sp>
          <p:nvSpPr>
            <p:cNvPr id="61" name="Freeform 77"/>
            <p:cNvSpPr>
              <a:spLocks noChangeArrowheads="1"/>
            </p:cNvSpPr>
            <p:nvPr/>
          </p:nvSpPr>
          <p:spPr bwMode="auto">
            <a:xfrm>
              <a:off x="11024334" y="10892510"/>
              <a:ext cx="297907" cy="32736"/>
            </a:xfrm>
            <a:custGeom>
              <a:avLst/>
              <a:gdLst>
                <a:gd name="T0" fmla="*/ 522 w 523"/>
                <a:gd name="T1" fmla="*/ 61 h 62"/>
                <a:gd name="T2" fmla="*/ 0 w 523"/>
                <a:gd name="T3" fmla="*/ 61 h 62"/>
                <a:gd name="T4" fmla="*/ 0 w 523"/>
                <a:gd name="T5" fmla="*/ 0 h 62"/>
                <a:gd name="T6" fmla="*/ 522 w 523"/>
                <a:gd name="T7" fmla="*/ 0 h 62"/>
                <a:gd name="T8" fmla="*/ 522 w 523"/>
                <a:gd name="T9" fmla="*/ 6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3" h="62">
                  <a:moveTo>
                    <a:pt x="522" y="61"/>
                  </a:moveTo>
                  <a:lnTo>
                    <a:pt x="0" y="61"/>
                  </a:lnTo>
                  <a:lnTo>
                    <a:pt x="0" y="0"/>
                  </a:lnTo>
                  <a:lnTo>
                    <a:pt x="522" y="0"/>
                  </a:lnTo>
                  <a:lnTo>
                    <a:pt x="522" y="61"/>
                  </a:lnTo>
                </a:path>
              </a:pathLst>
            </a:custGeom>
            <a:solidFill>
              <a:srgbClr val="2E354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ts val="1500"/>
                </a:lnSpc>
                <a:defRPr/>
              </a:pPr>
              <a:endParaRPr lang="en-US" sz="1200">
                <a:solidFill>
                  <a:prstClr val="black"/>
                </a:solidFill>
                <a:latin typeface="Calibri Light"/>
                <a:ea typeface="微软雅黑" panose="020B0503020204020204" pitchFamily="34" charset="-122"/>
              </a:endParaRPr>
            </a:p>
          </p:txBody>
        </p:sp>
        <p:sp>
          <p:nvSpPr>
            <p:cNvPr id="62" name="Freeform 78"/>
            <p:cNvSpPr>
              <a:spLocks noChangeArrowheads="1"/>
            </p:cNvSpPr>
            <p:nvPr/>
          </p:nvSpPr>
          <p:spPr bwMode="auto">
            <a:xfrm>
              <a:off x="11034156" y="10476773"/>
              <a:ext cx="65474" cy="111300"/>
            </a:xfrm>
            <a:custGeom>
              <a:avLst/>
              <a:gdLst>
                <a:gd name="T0" fmla="*/ 115 w 116"/>
                <a:gd name="T1" fmla="*/ 191 h 192"/>
                <a:gd name="T2" fmla="*/ 0 w 116"/>
                <a:gd name="T3" fmla="*/ 191 h 192"/>
                <a:gd name="T4" fmla="*/ 0 w 116"/>
                <a:gd name="T5" fmla="*/ 0 h 192"/>
                <a:gd name="T6" fmla="*/ 115 w 116"/>
                <a:gd name="T7" fmla="*/ 0 h 192"/>
                <a:gd name="T8" fmla="*/ 115 w 116"/>
                <a:gd name="T9" fmla="*/ 191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92">
                  <a:moveTo>
                    <a:pt x="115" y="191"/>
                  </a:moveTo>
                  <a:lnTo>
                    <a:pt x="0" y="191"/>
                  </a:lnTo>
                  <a:lnTo>
                    <a:pt x="0" y="0"/>
                  </a:lnTo>
                  <a:lnTo>
                    <a:pt x="115" y="0"/>
                  </a:lnTo>
                  <a:lnTo>
                    <a:pt x="115" y="191"/>
                  </a:lnTo>
                </a:path>
              </a:pathLst>
            </a:custGeom>
            <a:solidFill>
              <a:srgbClr val="7B7B7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ts val="1500"/>
                </a:lnSpc>
                <a:defRPr/>
              </a:pPr>
              <a:endParaRPr lang="en-US" sz="1200">
                <a:solidFill>
                  <a:prstClr val="black"/>
                </a:solidFill>
                <a:latin typeface="Calibri Light"/>
                <a:ea typeface="微软雅黑" panose="020B0503020204020204" pitchFamily="34" charset="-122"/>
              </a:endParaRPr>
            </a:p>
          </p:txBody>
        </p:sp>
        <p:sp>
          <p:nvSpPr>
            <p:cNvPr id="63" name="Freeform 79"/>
            <p:cNvSpPr>
              <a:spLocks noChangeArrowheads="1"/>
            </p:cNvSpPr>
            <p:nvPr/>
          </p:nvSpPr>
          <p:spPr bwMode="auto">
            <a:xfrm>
              <a:off x="11034156" y="10476773"/>
              <a:ext cx="65474" cy="55649"/>
            </a:xfrm>
            <a:custGeom>
              <a:avLst/>
              <a:gdLst>
                <a:gd name="T0" fmla="*/ 115 w 116"/>
                <a:gd name="T1" fmla="*/ 92 h 93"/>
                <a:gd name="T2" fmla="*/ 0 w 116"/>
                <a:gd name="T3" fmla="*/ 92 h 93"/>
                <a:gd name="T4" fmla="*/ 0 w 116"/>
                <a:gd name="T5" fmla="*/ 0 h 93"/>
                <a:gd name="T6" fmla="*/ 115 w 116"/>
                <a:gd name="T7" fmla="*/ 0 h 93"/>
                <a:gd name="T8" fmla="*/ 115 w 116"/>
                <a:gd name="T9" fmla="*/ 9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93">
                  <a:moveTo>
                    <a:pt x="115" y="92"/>
                  </a:moveTo>
                  <a:lnTo>
                    <a:pt x="0" y="92"/>
                  </a:lnTo>
                  <a:lnTo>
                    <a:pt x="0" y="0"/>
                  </a:lnTo>
                  <a:lnTo>
                    <a:pt x="115" y="0"/>
                  </a:lnTo>
                  <a:lnTo>
                    <a:pt x="115" y="92"/>
                  </a:lnTo>
                </a:path>
              </a:pathLst>
            </a:custGeom>
            <a:solidFill>
              <a:srgbClr val="6767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ts val="1500"/>
                </a:lnSpc>
                <a:defRPr/>
              </a:pPr>
              <a:endParaRPr lang="en-US" sz="1200">
                <a:solidFill>
                  <a:prstClr val="black"/>
                </a:solidFill>
                <a:latin typeface="Calibri Light"/>
                <a:ea typeface="微软雅黑" panose="020B0503020204020204" pitchFamily="34" charset="-122"/>
              </a:endParaRPr>
            </a:p>
          </p:txBody>
        </p:sp>
      </p:grpSp>
      <p:sp>
        <p:nvSpPr>
          <p:cNvPr id="73" name="Freeform 78"/>
          <p:cNvSpPr>
            <a:spLocks/>
          </p:cNvSpPr>
          <p:nvPr/>
        </p:nvSpPr>
        <p:spPr bwMode="auto">
          <a:xfrm>
            <a:off x="4681256" y="1339351"/>
            <a:ext cx="2955612" cy="1747409"/>
          </a:xfrm>
          <a:custGeom>
            <a:avLst/>
            <a:gdLst>
              <a:gd name="T0" fmla="*/ 954 w 1034"/>
              <a:gd name="T1" fmla="*/ 252 h 583"/>
              <a:gd name="T2" fmla="*/ 954 w 1034"/>
              <a:gd name="T3" fmla="*/ 249 h 583"/>
              <a:gd name="T4" fmla="*/ 815 w 1034"/>
              <a:gd name="T5" fmla="*/ 110 h 583"/>
              <a:gd name="T6" fmla="*/ 767 w 1034"/>
              <a:gd name="T7" fmla="*/ 119 h 583"/>
              <a:gd name="T8" fmla="*/ 578 w 1034"/>
              <a:gd name="T9" fmla="*/ 0 h 583"/>
              <a:gd name="T10" fmla="*/ 377 w 1034"/>
              <a:gd name="T11" fmla="*/ 152 h 583"/>
              <a:gd name="T12" fmla="*/ 301 w 1034"/>
              <a:gd name="T13" fmla="*/ 131 h 583"/>
              <a:gd name="T14" fmla="*/ 150 w 1034"/>
              <a:gd name="T15" fmla="*/ 282 h 583"/>
              <a:gd name="T16" fmla="*/ 0 w 1034"/>
              <a:gd name="T17" fmla="*/ 432 h 583"/>
              <a:gd name="T18" fmla="*/ 150 w 1034"/>
              <a:gd name="T19" fmla="*/ 583 h 583"/>
              <a:gd name="T20" fmla="*/ 853 w 1034"/>
              <a:gd name="T21" fmla="*/ 583 h 583"/>
              <a:gd name="T22" fmla="*/ 1034 w 1034"/>
              <a:gd name="T23" fmla="*/ 402 h 583"/>
              <a:gd name="T24" fmla="*/ 954 w 1034"/>
              <a:gd name="T25" fmla="*/ 252 h 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34" h="583">
                <a:moveTo>
                  <a:pt x="954" y="252"/>
                </a:moveTo>
                <a:cubicBezTo>
                  <a:pt x="954" y="251"/>
                  <a:pt x="954" y="250"/>
                  <a:pt x="954" y="249"/>
                </a:cubicBezTo>
                <a:cubicBezTo>
                  <a:pt x="954" y="172"/>
                  <a:pt x="892" y="110"/>
                  <a:pt x="815" y="110"/>
                </a:cubicBezTo>
                <a:cubicBezTo>
                  <a:pt x="798" y="110"/>
                  <a:pt x="782" y="113"/>
                  <a:pt x="767" y="119"/>
                </a:cubicBezTo>
                <a:cubicBezTo>
                  <a:pt x="733" y="49"/>
                  <a:pt x="661" y="0"/>
                  <a:pt x="578" y="0"/>
                </a:cubicBezTo>
                <a:cubicBezTo>
                  <a:pt x="482" y="0"/>
                  <a:pt x="402" y="64"/>
                  <a:pt x="377" y="152"/>
                </a:cubicBezTo>
                <a:cubicBezTo>
                  <a:pt x="355" y="139"/>
                  <a:pt x="329" y="131"/>
                  <a:pt x="301" y="131"/>
                </a:cubicBezTo>
                <a:cubicBezTo>
                  <a:pt x="218" y="131"/>
                  <a:pt x="150" y="199"/>
                  <a:pt x="150" y="282"/>
                </a:cubicBezTo>
                <a:cubicBezTo>
                  <a:pt x="67" y="282"/>
                  <a:pt x="0" y="349"/>
                  <a:pt x="0" y="432"/>
                </a:cubicBezTo>
                <a:cubicBezTo>
                  <a:pt x="0" y="515"/>
                  <a:pt x="67" y="583"/>
                  <a:pt x="150" y="583"/>
                </a:cubicBezTo>
                <a:cubicBezTo>
                  <a:pt x="853" y="583"/>
                  <a:pt x="853" y="583"/>
                  <a:pt x="853" y="583"/>
                </a:cubicBezTo>
                <a:cubicBezTo>
                  <a:pt x="953" y="583"/>
                  <a:pt x="1034" y="502"/>
                  <a:pt x="1034" y="402"/>
                </a:cubicBezTo>
                <a:cubicBezTo>
                  <a:pt x="1034" y="339"/>
                  <a:pt x="1002" y="284"/>
                  <a:pt x="954" y="25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1500"/>
              </a:lnSpc>
            </a:pPr>
            <a:endParaRPr lang="en-US" sz="1200">
              <a:solidFill>
                <a:srgbClr val="44546A"/>
              </a:solidFill>
              <a:latin typeface="Calibri Light"/>
              <a:ea typeface="微软雅黑" panose="020B0503020204020204" pitchFamily="34" charset="-122"/>
            </a:endParaRPr>
          </a:p>
        </p:txBody>
      </p:sp>
      <p:sp>
        <p:nvSpPr>
          <p:cNvPr id="72" name="Freeform 77"/>
          <p:cNvSpPr>
            <a:spLocks/>
          </p:cNvSpPr>
          <p:nvPr/>
        </p:nvSpPr>
        <p:spPr bwMode="auto">
          <a:xfrm>
            <a:off x="1192696" y="2878373"/>
            <a:ext cx="3350201" cy="2155536"/>
          </a:xfrm>
          <a:custGeom>
            <a:avLst/>
            <a:gdLst>
              <a:gd name="T0" fmla="*/ 451 w 806"/>
              <a:gd name="T1" fmla="*/ 0 h 454"/>
              <a:gd name="T2" fmla="*/ 294 w 806"/>
              <a:gd name="T3" fmla="*/ 119 h 454"/>
              <a:gd name="T4" fmla="*/ 235 w 806"/>
              <a:gd name="T5" fmla="*/ 103 h 454"/>
              <a:gd name="T6" fmla="*/ 118 w 806"/>
              <a:gd name="T7" fmla="*/ 220 h 454"/>
              <a:gd name="T8" fmla="*/ 0 w 806"/>
              <a:gd name="T9" fmla="*/ 337 h 454"/>
              <a:gd name="T10" fmla="*/ 118 w 806"/>
              <a:gd name="T11" fmla="*/ 454 h 454"/>
              <a:gd name="T12" fmla="*/ 665 w 806"/>
              <a:gd name="T13" fmla="*/ 454 h 454"/>
              <a:gd name="T14" fmla="*/ 806 w 806"/>
              <a:gd name="T15" fmla="*/ 313 h 454"/>
              <a:gd name="T16" fmla="*/ 744 w 806"/>
              <a:gd name="T17" fmla="*/ 196 h 454"/>
              <a:gd name="T18" fmla="*/ 744 w 806"/>
              <a:gd name="T19" fmla="*/ 194 h 454"/>
              <a:gd name="T20" fmla="*/ 636 w 806"/>
              <a:gd name="T21" fmla="*/ 86 h 454"/>
              <a:gd name="T22" fmla="*/ 598 w 806"/>
              <a:gd name="T23" fmla="*/ 93 h 454"/>
              <a:gd name="T24" fmla="*/ 451 w 806"/>
              <a:gd name="T25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06" h="454">
                <a:moveTo>
                  <a:pt x="451" y="0"/>
                </a:moveTo>
                <a:cubicBezTo>
                  <a:pt x="376" y="0"/>
                  <a:pt x="313" y="50"/>
                  <a:pt x="294" y="119"/>
                </a:cubicBezTo>
                <a:cubicBezTo>
                  <a:pt x="277" y="109"/>
                  <a:pt x="257" y="103"/>
                  <a:pt x="235" y="103"/>
                </a:cubicBezTo>
                <a:cubicBezTo>
                  <a:pt x="170" y="103"/>
                  <a:pt x="118" y="155"/>
                  <a:pt x="118" y="220"/>
                </a:cubicBezTo>
                <a:cubicBezTo>
                  <a:pt x="53" y="220"/>
                  <a:pt x="0" y="272"/>
                  <a:pt x="0" y="337"/>
                </a:cubicBezTo>
                <a:cubicBezTo>
                  <a:pt x="0" y="402"/>
                  <a:pt x="53" y="454"/>
                  <a:pt x="118" y="454"/>
                </a:cubicBezTo>
                <a:cubicBezTo>
                  <a:pt x="665" y="454"/>
                  <a:pt x="665" y="454"/>
                  <a:pt x="665" y="454"/>
                </a:cubicBezTo>
                <a:cubicBezTo>
                  <a:pt x="743" y="454"/>
                  <a:pt x="806" y="391"/>
                  <a:pt x="806" y="313"/>
                </a:cubicBezTo>
                <a:cubicBezTo>
                  <a:pt x="806" y="265"/>
                  <a:pt x="782" y="222"/>
                  <a:pt x="744" y="196"/>
                </a:cubicBezTo>
                <a:cubicBezTo>
                  <a:pt x="744" y="196"/>
                  <a:pt x="744" y="195"/>
                  <a:pt x="744" y="194"/>
                </a:cubicBezTo>
                <a:cubicBezTo>
                  <a:pt x="744" y="135"/>
                  <a:pt x="696" y="86"/>
                  <a:pt x="636" y="86"/>
                </a:cubicBezTo>
                <a:cubicBezTo>
                  <a:pt x="623" y="86"/>
                  <a:pt x="610" y="89"/>
                  <a:pt x="598" y="93"/>
                </a:cubicBezTo>
                <a:cubicBezTo>
                  <a:pt x="572" y="38"/>
                  <a:pt x="516" y="0"/>
                  <a:pt x="451" y="0"/>
                </a:cubicBezTo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1500"/>
              </a:lnSpc>
            </a:pPr>
            <a:endParaRPr lang="en-US" sz="1200">
              <a:solidFill>
                <a:srgbClr val="44546A"/>
              </a:solidFill>
              <a:latin typeface="Calibri Light"/>
              <a:ea typeface="微软雅黑" panose="020B0503020204020204" pitchFamily="34" charset="-122"/>
            </a:endParaRPr>
          </a:p>
        </p:txBody>
      </p:sp>
      <p:sp>
        <p:nvSpPr>
          <p:cNvPr id="74" name="Freeform 77"/>
          <p:cNvSpPr>
            <a:spLocks/>
          </p:cNvSpPr>
          <p:nvPr/>
        </p:nvSpPr>
        <p:spPr bwMode="auto">
          <a:xfrm>
            <a:off x="7783375" y="3406394"/>
            <a:ext cx="2955612" cy="1743086"/>
          </a:xfrm>
          <a:custGeom>
            <a:avLst/>
            <a:gdLst>
              <a:gd name="T0" fmla="*/ 451 w 806"/>
              <a:gd name="T1" fmla="*/ 0 h 454"/>
              <a:gd name="T2" fmla="*/ 294 w 806"/>
              <a:gd name="T3" fmla="*/ 119 h 454"/>
              <a:gd name="T4" fmla="*/ 235 w 806"/>
              <a:gd name="T5" fmla="*/ 103 h 454"/>
              <a:gd name="T6" fmla="*/ 118 w 806"/>
              <a:gd name="T7" fmla="*/ 220 h 454"/>
              <a:gd name="T8" fmla="*/ 0 w 806"/>
              <a:gd name="T9" fmla="*/ 337 h 454"/>
              <a:gd name="T10" fmla="*/ 118 w 806"/>
              <a:gd name="T11" fmla="*/ 454 h 454"/>
              <a:gd name="T12" fmla="*/ 665 w 806"/>
              <a:gd name="T13" fmla="*/ 454 h 454"/>
              <a:gd name="T14" fmla="*/ 806 w 806"/>
              <a:gd name="T15" fmla="*/ 313 h 454"/>
              <a:gd name="T16" fmla="*/ 744 w 806"/>
              <a:gd name="T17" fmla="*/ 196 h 454"/>
              <a:gd name="T18" fmla="*/ 744 w 806"/>
              <a:gd name="T19" fmla="*/ 194 h 454"/>
              <a:gd name="T20" fmla="*/ 636 w 806"/>
              <a:gd name="T21" fmla="*/ 86 h 454"/>
              <a:gd name="T22" fmla="*/ 598 w 806"/>
              <a:gd name="T23" fmla="*/ 93 h 454"/>
              <a:gd name="T24" fmla="*/ 451 w 806"/>
              <a:gd name="T25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06" h="454">
                <a:moveTo>
                  <a:pt x="451" y="0"/>
                </a:moveTo>
                <a:cubicBezTo>
                  <a:pt x="376" y="0"/>
                  <a:pt x="313" y="50"/>
                  <a:pt x="294" y="119"/>
                </a:cubicBezTo>
                <a:cubicBezTo>
                  <a:pt x="277" y="109"/>
                  <a:pt x="257" y="103"/>
                  <a:pt x="235" y="103"/>
                </a:cubicBezTo>
                <a:cubicBezTo>
                  <a:pt x="170" y="103"/>
                  <a:pt x="118" y="155"/>
                  <a:pt x="118" y="220"/>
                </a:cubicBezTo>
                <a:cubicBezTo>
                  <a:pt x="53" y="220"/>
                  <a:pt x="0" y="272"/>
                  <a:pt x="0" y="337"/>
                </a:cubicBezTo>
                <a:cubicBezTo>
                  <a:pt x="0" y="402"/>
                  <a:pt x="53" y="454"/>
                  <a:pt x="118" y="454"/>
                </a:cubicBezTo>
                <a:cubicBezTo>
                  <a:pt x="665" y="454"/>
                  <a:pt x="665" y="454"/>
                  <a:pt x="665" y="454"/>
                </a:cubicBezTo>
                <a:cubicBezTo>
                  <a:pt x="743" y="454"/>
                  <a:pt x="806" y="391"/>
                  <a:pt x="806" y="313"/>
                </a:cubicBezTo>
                <a:cubicBezTo>
                  <a:pt x="806" y="265"/>
                  <a:pt x="782" y="222"/>
                  <a:pt x="744" y="196"/>
                </a:cubicBezTo>
                <a:cubicBezTo>
                  <a:pt x="744" y="196"/>
                  <a:pt x="744" y="195"/>
                  <a:pt x="744" y="194"/>
                </a:cubicBezTo>
                <a:cubicBezTo>
                  <a:pt x="744" y="135"/>
                  <a:pt x="696" y="86"/>
                  <a:pt x="636" y="86"/>
                </a:cubicBezTo>
                <a:cubicBezTo>
                  <a:pt x="623" y="86"/>
                  <a:pt x="610" y="89"/>
                  <a:pt x="598" y="93"/>
                </a:cubicBezTo>
                <a:cubicBezTo>
                  <a:pt x="572" y="38"/>
                  <a:pt x="516" y="0"/>
                  <a:pt x="451" y="0"/>
                </a:cubicBezTo>
              </a:path>
            </a:pathLst>
          </a:custGeom>
          <a:solidFill>
            <a:srgbClr val="0070C0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1500"/>
              </a:lnSpc>
            </a:pPr>
            <a:endParaRPr lang="en-US" sz="1200">
              <a:solidFill>
                <a:srgbClr val="44546A"/>
              </a:solidFill>
              <a:latin typeface="Calibri Light"/>
              <a:ea typeface="微软雅黑" panose="020B0503020204020204" pitchFamily="34" charset="-122"/>
            </a:endParaRPr>
          </a:p>
        </p:txBody>
      </p:sp>
      <p:grpSp>
        <p:nvGrpSpPr>
          <p:cNvPr id="75" name="Group 126"/>
          <p:cNvGrpSpPr/>
          <p:nvPr/>
        </p:nvGrpSpPr>
        <p:grpSpPr>
          <a:xfrm>
            <a:off x="4782950" y="3142102"/>
            <a:ext cx="2736803" cy="1615487"/>
            <a:chOff x="9436597" y="5579572"/>
            <a:chExt cx="5473605" cy="3230973"/>
          </a:xfrm>
          <a:solidFill>
            <a:schemeClr val="accent4"/>
          </a:solidFill>
        </p:grpSpPr>
        <p:sp>
          <p:nvSpPr>
            <p:cNvPr id="76" name="Freeform 5"/>
            <p:cNvSpPr>
              <a:spLocks noChangeArrowheads="1"/>
            </p:cNvSpPr>
            <p:nvPr/>
          </p:nvSpPr>
          <p:spPr bwMode="auto">
            <a:xfrm>
              <a:off x="9436597" y="6505981"/>
              <a:ext cx="713663" cy="713630"/>
            </a:xfrm>
            <a:custGeom>
              <a:avLst/>
              <a:gdLst>
                <a:gd name="T0" fmla="*/ 942 w 1248"/>
                <a:gd name="T1" fmla="*/ 0 h 1253"/>
                <a:gd name="T2" fmla="*/ 942 w 1248"/>
                <a:gd name="T3" fmla="*/ 0 h 1253"/>
                <a:gd name="T4" fmla="*/ 585 w 1248"/>
                <a:gd name="T5" fmla="*/ 506 h 1253"/>
                <a:gd name="T6" fmla="*/ 0 w 1248"/>
                <a:gd name="T7" fmla="*/ 305 h 1253"/>
                <a:gd name="T8" fmla="*/ 502 w 1248"/>
                <a:gd name="T9" fmla="*/ 662 h 1253"/>
                <a:gd name="T10" fmla="*/ 300 w 1248"/>
                <a:gd name="T11" fmla="*/ 1252 h 1253"/>
                <a:gd name="T12" fmla="*/ 662 w 1248"/>
                <a:gd name="T13" fmla="*/ 745 h 1253"/>
                <a:gd name="T14" fmla="*/ 1247 w 1248"/>
                <a:gd name="T15" fmla="*/ 946 h 1253"/>
                <a:gd name="T16" fmla="*/ 741 w 1248"/>
                <a:gd name="T17" fmla="*/ 589 h 1253"/>
                <a:gd name="T18" fmla="*/ 942 w 1248"/>
                <a:gd name="T19" fmla="*/ 0 h 1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48" h="1253">
                  <a:moveTo>
                    <a:pt x="942" y="0"/>
                  </a:moveTo>
                  <a:lnTo>
                    <a:pt x="942" y="0"/>
                  </a:lnTo>
                  <a:lnTo>
                    <a:pt x="585" y="506"/>
                  </a:lnTo>
                  <a:lnTo>
                    <a:pt x="0" y="305"/>
                  </a:lnTo>
                  <a:lnTo>
                    <a:pt x="502" y="662"/>
                  </a:lnTo>
                  <a:lnTo>
                    <a:pt x="300" y="1252"/>
                  </a:lnTo>
                  <a:lnTo>
                    <a:pt x="662" y="745"/>
                  </a:lnTo>
                  <a:lnTo>
                    <a:pt x="1247" y="946"/>
                  </a:lnTo>
                  <a:lnTo>
                    <a:pt x="741" y="589"/>
                  </a:lnTo>
                  <a:lnTo>
                    <a:pt x="94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ts val="1500"/>
                </a:lnSpc>
                <a:defRPr/>
              </a:pPr>
              <a:endParaRPr lang="en-US" sz="1200">
                <a:solidFill>
                  <a:prstClr val="black"/>
                </a:solidFill>
                <a:latin typeface="Calibri Light"/>
                <a:ea typeface="微软雅黑" panose="020B0503020204020204" pitchFamily="34" charset="-122"/>
              </a:endParaRPr>
            </a:p>
          </p:txBody>
        </p:sp>
        <p:sp>
          <p:nvSpPr>
            <p:cNvPr id="77" name="Freeform 7"/>
            <p:cNvSpPr>
              <a:spLocks noChangeArrowheads="1"/>
            </p:cNvSpPr>
            <p:nvPr/>
          </p:nvSpPr>
          <p:spPr bwMode="auto">
            <a:xfrm>
              <a:off x="12952538" y="5579572"/>
              <a:ext cx="307727" cy="314258"/>
            </a:xfrm>
            <a:custGeom>
              <a:avLst/>
              <a:gdLst>
                <a:gd name="T0" fmla="*/ 496 w 539"/>
                <a:gd name="T1" fmla="*/ 0 h 545"/>
                <a:gd name="T2" fmla="*/ 496 w 539"/>
                <a:gd name="T3" fmla="*/ 0 h 545"/>
                <a:gd name="T4" fmla="*/ 263 w 539"/>
                <a:gd name="T5" fmla="*/ 213 h 545"/>
                <a:gd name="T6" fmla="*/ 0 w 539"/>
                <a:gd name="T7" fmla="*/ 42 h 545"/>
                <a:gd name="T8" fmla="*/ 207 w 539"/>
                <a:gd name="T9" fmla="*/ 280 h 545"/>
                <a:gd name="T10" fmla="*/ 41 w 539"/>
                <a:gd name="T11" fmla="*/ 544 h 545"/>
                <a:gd name="T12" fmla="*/ 273 w 539"/>
                <a:gd name="T13" fmla="*/ 337 h 545"/>
                <a:gd name="T14" fmla="*/ 538 w 539"/>
                <a:gd name="T15" fmla="*/ 502 h 545"/>
                <a:gd name="T16" fmla="*/ 331 w 539"/>
                <a:gd name="T17" fmla="*/ 269 h 545"/>
                <a:gd name="T18" fmla="*/ 496 w 539"/>
                <a:gd name="T19" fmla="*/ 0 h 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9" h="545">
                  <a:moveTo>
                    <a:pt x="496" y="0"/>
                  </a:moveTo>
                  <a:lnTo>
                    <a:pt x="496" y="0"/>
                  </a:lnTo>
                  <a:lnTo>
                    <a:pt x="263" y="213"/>
                  </a:lnTo>
                  <a:lnTo>
                    <a:pt x="0" y="42"/>
                  </a:lnTo>
                  <a:lnTo>
                    <a:pt x="207" y="280"/>
                  </a:lnTo>
                  <a:lnTo>
                    <a:pt x="41" y="544"/>
                  </a:lnTo>
                  <a:lnTo>
                    <a:pt x="273" y="337"/>
                  </a:lnTo>
                  <a:lnTo>
                    <a:pt x="538" y="502"/>
                  </a:lnTo>
                  <a:lnTo>
                    <a:pt x="331" y="269"/>
                  </a:lnTo>
                  <a:lnTo>
                    <a:pt x="496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ts val="1500"/>
                </a:lnSpc>
                <a:defRPr/>
              </a:pPr>
              <a:endParaRPr lang="en-US" sz="1200">
                <a:solidFill>
                  <a:prstClr val="black"/>
                </a:solidFill>
                <a:latin typeface="Calibri Light"/>
                <a:ea typeface="微软雅黑" panose="020B0503020204020204" pitchFamily="34" charset="-122"/>
              </a:endParaRPr>
            </a:p>
          </p:txBody>
        </p:sp>
        <p:sp>
          <p:nvSpPr>
            <p:cNvPr id="78" name="Freeform 9"/>
            <p:cNvSpPr>
              <a:spLocks noChangeArrowheads="1"/>
            </p:cNvSpPr>
            <p:nvPr/>
          </p:nvSpPr>
          <p:spPr bwMode="auto">
            <a:xfrm>
              <a:off x="10094606" y="8434091"/>
              <a:ext cx="307727" cy="314258"/>
            </a:xfrm>
            <a:custGeom>
              <a:avLst/>
              <a:gdLst>
                <a:gd name="T0" fmla="*/ 497 w 539"/>
                <a:gd name="T1" fmla="*/ 0 h 545"/>
                <a:gd name="T2" fmla="*/ 497 w 539"/>
                <a:gd name="T3" fmla="*/ 0 h 545"/>
                <a:gd name="T4" fmla="*/ 497 w 539"/>
                <a:gd name="T5" fmla="*/ 0 h 545"/>
                <a:gd name="T6" fmla="*/ 264 w 539"/>
                <a:gd name="T7" fmla="*/ 213 h 545"/>
                <a:gd name="T8" fmla="*/ 0 w 539"/>
                <a:gd name="T9" fmla="*/ 42 h 545"/>
                <a:gd name="T10" fmla="*/ 207 w 539"/>
                <a:gd name="T11" fmla="*/ 279 h 545"/>
                <a:gd name="T12" fmla="*/ 41 w 539"/>
                <a:gd name="T13" fmla="*/ 544 h 545"/>
                <a:gd name="T14" fmla="*/ 274 w 539"/>
                <a:gd name="T15" fmla="*/ 336 h 545"/>
                <a:gd name="T16" fmla="*/ 538 w 539"/>
                <a:gd name="T17" fmla="*/ 502 h 545"/>
                <a:gd name="T18" fmla="*/ 332 w 539"/>
                <a:gd name="T19" fmla="*/ 269 h 545"/>
                <a:gd name="T20" fmla="*/ 497 w 539"/>
                <a:gd name="T21" fmla="*/ 0 h 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39" h="545">
                  <a:moveTo>
                    <a:pt x="497" y="0"/>
                  </a:moveTo>
                  <a:lnTo>
                    <a:pt x="497" y="0"/>
                  </a:lnTo>
                  <a:lnTo>
                    <a:pt x="497" y="0"/>
                  </a:lnTo>
                  <a:cubicBezTo>
                    <a:pt x="264" y="213"/>
                    <a:pt x="264" y="213"/>
                    <a:pt x="264" y="213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207" y="279"/>
                    <a:pt x="207" y="279"/>
                    <a:pt x="207" y="279"/>
                  </a:cubicBezTo>
                  <a:cubicBezTo>
                    <a:pt x="41" y="544"/>
                    <a:pt x="41" y="544"/>
                    <a:pt x="41" y="54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538" y="502"/>
                    <a:pt x="538" y="502"/>
                    <a:pt x="538" y="502"/>
                  </a:cubicBezTo>
                  <a:cubicBezTo>
                    <a:pt x="332" y="269"/>
                    <a:pt x="332" y="269"/>
                    <a:pt x="332" y="269"/>
                  </a:cubicBezTo>
                  <a:cubicBezTo>
                    <a:pt x="497" y="0"/>
                    <a:pt x="497" y="0"/>
                    <a:pt x="497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ts val="1500"/>
                </a:lnSpc>
                <a:defRPr/>
              </a:pPr>
              <a:endParaRPr lang="en-US" sz="1200">
                <a:solidFill>
                  <a:prstClr val="black"/>
                </a:solidFill>
                <a:latin typeface="Calibri Light"/>
                <a:ea typeface="微软雅黑" panose="020B0503020204020204" pitchFamily="34" charset="-122"/>
              </a:endParaRPr>
            </a:p>
          </p:txBody>
        </p:sp>
        <p:sp>
          <p:nvSpPr>
            <p:cNvPr id="79" name="Freeform 11"/>
            <p:cNvSpPr>
              <a:spLocks noChangeArrowheads="1"/>
            </p:cNvSpPr>
            <p:nvPr/>
          </p:nvSpPr>
          <p:spPr bwMode="auto">
            <a:xfrm>
              <a:off x="14602475" y="7055933"/>
              <a:ext cx="307727" cy="304439"/>
            </a:xfrm>
            <a:custGeom>
              <a:avLst/>
              <a:gdLst>
                <a:gd name="T0" fmla="*/ 496 w 539"/>
                <a:gd name="T1" fmla="*/ 0 h 539"/>
                <a:gd name="T2" fmla="*/ 263 w 539"/>
                <a:gd name="T3" fmla="*/ 207 h 539"/>
                <a:gd name="T4" fmla="*/ 0 w 539"/>
                <a:gd name="T5" fmla="*/ 42 h 539"/>
                <a:gd name="T6" fmla="*/ 207 w 539"/>
                <a:gd name="T7" fmla="*/ 274 h 539"/>
                <a:gd name="T8" fmla="*/ 42 w 539"/>
                <a:gd name="T9" fmla="*/ 538 h 539"/>
                <a:gd name="T10" fmla="*/ 274 w 539"/>
                <a:gd name="T11" fmla="*/ 331 h 539"/>
                <a:gd name="T12" fmla="*/ 538 w 539"/>
                <a:gd name="T13" fmla="*/ 497 h 539"/>
                <a:gd name="T14" fmla="*/ 331 w 539"/>
                <a:gd name="T15" fmla="*/ 264 h 539"/>
                <a:gd name="T16" fmla="*/ 496 w 539"/>
                <a:gd name="T17" fmla="*/ 0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9" h="539">
                  <a:moveTo>
                    <a:pt x="496" y="0"/>
                  </a:moveTo>
                  <a:lnTo>
                    <a:pt x="263" y="207"/>
                  </a:lnTo>
                  <a:lnTo>
                    <a:pt x="0" y="42"/>
                  </a:lnTo>
                  <a:lnTo>
                    <a:pt x="207" y="274"/>
                  </a:lnTo>
                  <a:lnTo>
                    <a:pt x="42" y="538"/>
                  </a:lnTo>
                  <a:lnTo>
                    <a:pt x="274" y="331"/>
                  </a:lnTo>
                  <a:lnTo>
                    <a:pt x="538" y="497"/>
                  </a:lnTo>
                  <a:lnTo>
                    <a:pt x="331" y="264"/>
                  </a:lnTo>
                  <a:lnTo>
                    <a:pt x="496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ts val="1500"/>
                </a:lnSpc>
                <a:defRPr/>
              </a:pPr>
              <a:endParaRPr lang="en-US" sz="1200">
                <a:solidFill>
                  <a:prstClr val="black"/>
                </a:solidFill>
                <a:latin typeface="Calibri Light"/>
                <a:ea typeface="微软雅黑" panose="020B0503020204020204" pitchFamily="34" charset="-122"/>
              </a:endParaRPr>
            </a:p>
          </p:txBody>
        </p:sp>
        <p:sp>
          <p:nvSpPr>
            <p:cNvPr id="80" name="Freeform 12"/>
            <p:cNvSpPr>
              <a:spLocks noChangeArrowheads="1"/>
            </p:cNvSpPr>
            <p:nvPr/>
          </p:nvSpPr>
          <p:spPr bwMode="auto">
            <a:xfrm>
              <a:off x="13633465" y="8096915"/>
              <a:ext cx="713663" cy="713630"/>
            </a:xfrm>
            <a:custGeom>
              <a:avLst/>
              <a:gdLst>
                <a:gd name="T0" fmla="*/ 947 w 1248"/>
                <a:gd name="T1" fmla="*/ 0 h 1249"/>
                <a:gd name="T2" fmla="*/ 947 w 1248"/>
                <a:gd name="T3" fmla="*/ 0 h 1249"/>
                <a:gd name="T4" fmla="*/ 591 w 1248"/>
                <a:gd name="T5" fmla="*/ 507 h 1249"/>
                <a:gd name="T6" fmla="*/ 0 w 1248"/>
                <a:gd name="T7" fmla="*/ 306 h 1249"/>
                <a:gd name="T8" fmla="*/ 508 w 1248"/>
                <a:gd name="T9" fmla="*/ 663 h 1249"/>
                <a:gd name="T10" fmla="*/ 306 w 1248"/>
                <a:gd name="T11" fmla="*/ 1248 h 1249"/>
                <a:gd name="T12" fmla="*/ 306 w 1248"/>
                <a:gd name="T13" fmla="*/ 1248 h 1249"/>
                <a:gd name="T14" fmla="*/ 663 w 1248"/>
                <a:gd name="T15" fmla="*/ 745 h 1249"/>
                <a:gd name="T16" fmla="*/ 1247 w 1248"/>
                <a:gd name="T17" fmla="*/ 947 h 1249"/>
                <a:gd name="T18" fmla="*/ 745 w 1248"/>
                <a:gd name="T19" fmla="*/ 585 h 1249"/>
                <a:gd name="T20" fmla="*/ 947 w 1248"/>
                <a:gd name="T21" fmla="*/ 0 h 1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8" h="1249">
                  <a:moveTo>
                    <a:pt x="947" y="0"/>
                  </a:moveTo>
                  <a:lnTo>
                    <a:pt x="947" y="0"/>
                  </a:lnTo>
                  <a:lnTo>
                    <a:pt x="591" y="507"/>
                  </a:lnTo>
                  <a:lnTo>
                    <a:pt x="0" y="306"/>
                  </a:lnTo>
                  <a:lnTo>
                    <a:pt x="508" y="663"/>
                  </a:lnTo>
                  <a:lnTo>
                    <a:pt x="306" y="1248"/>
                  </a:lnTo>
                  <a:lnTo>
                    <a:pt x="306" y="1248"/>
                  </a:lnTo>
                  <a:lnTo>
                    <a:pt x="663" y="745"/>
                  </a:lnTo>
                  <a:lnTo>
                    <a:pt x="1247" y="947"/>
                  </a:lnTo>
                  <a:lnTo>
                    <a:pt x="745" y="585"/>
                  </a:lnTo>
                  <a:lnTo>
                    <a:pt x="947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ts val="1500"/>
                </a:lnSpc>
                <a:defRPr/>
              </a:pPr>
              <a:endParaRPr lang="en-US" sz="1200">
                <a:solidFill>
                  <a:prstClr val="black"/>
                </a:solidFill>
                <a:latin typeface="Calibri Light"/>
                <a:ea typeface="微软雅黑" panose="020B0503020204020204" pitchFamily="34" charset="-122"/>
              </a:endParaRPr>
            </a:p>
          </p:txBody>
        </p:sp>
      </p:grpSp>
      <p:sp>
        <p:nvSpPr>
          <p:cNvPr id="81" name="TextBox 132"/>
          <p:cNvSpPr txBox="1"/>
          <p:nvPr/>
        </p:nvSpPr>
        <p:spPr>
          <a:xfrm>
            <a:off x="5606757" y="1848166"/>
            <a:ext cx="1104610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000">
                <a:latin typeface="微軟正黑體 Light" panose="020B0304030504040204" pitchFamily="34" charset="-120"/>
                <a:ea typeface="微軟正黑體 Light" panose="020B0304030504040204" pitchFamily="34" charset="-120"/>
              </a:defRPr>
            </a:lvl1pPr>
          </a:lstStyle>
          <a:p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不怕血</a:t>
            </a:r>
            <a:endParaRPr lang="en-US" altLang="zh-TW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有耐心</a:t>
            </a:r>
            <a:endParaRPr lang="en-US" altLang="zh-TW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脾氣好</a:t>
            </a:r>
            <a:endParaRPr 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2" name="TextBox 133"/>
          <p:cNvSpPr txBox="1"/>
          <p:nvPr/>
        </p:nvSpPr>
        <p:spPr>
          <a:xfrm>
            <a:off x="8587241" y="3889349"/>
            <a:ext cx="14944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defRPr>
            </a:lvl1pPr>
          </a:lstStyle>
          <a:p>
            <a:pPr algn="ctr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擅長溝通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負責任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求知慾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3" name="TextBox 134"/>
          <p:cNvSpPr txBox="1"/>
          <p:nvPr/>
        </p:nvSpPr>
        <p:spPr>
          <a:xfrm>
            <a:off x="1642770" y="3464249"/>
            <a:ext cx="2763863" cy="156966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defRPr>
            </a:lvl1pPr>
          </a:lstStyle>
          <a:p>
            <a:pPr algn="ctr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英文、生物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或化學要好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批判性思考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關懷生命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5" name="文本框 3"/>
          <p:cNvSpPr txBox="1"/>
          <p:nvPr/>
        </p:nvSpPr>
        <p:spPr>
          <a:xfrm>
            <a:off x="647567" y="0"/>
            <a:ext cx="5318836" cy="918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fontAlgn="base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0099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0099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0099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0099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0099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0099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0099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0099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r>
              <a:rPr lang="zh-TW" altLang="en-US" dirty="0"/>
              <a:t>醫藥衛生學群人格特質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1306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61766" y="4738152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PPT</a:t>
            </a:r>
            <a:r>
              <a:rPr kumimoji="0" lang="zh-CN" altLang="en-US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论坛：</a:t>
            </a:r>
            <a:r>
              <a:rPr kumimoji="0" lang="en-US" altLang="zh-CN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90505" y="1813013"/>
            <a:ext cx="661099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T</a:t>
            </a:r>
            <a:r>
              <a:rPr lang="zh-TW" altLang="en-US" sz="8000" b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8000" b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H</a:t>
            </a:r>
            <a:r>
              <a:rPr lang="zh-TW" altLang="en-US" sz="8000" b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8000" b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TW" altLang="en-US" sz="8000" b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8000" b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  <a:r>
              <a:rPr lang="zh-TW" altLang="en-US" sz="8000" b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8000" b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K</a:t>
            </a:r>
          </a:p>
          <a:p>
            <a:pPr algn="ctr"/>
            <a:r>
              <a:rPr lang="en-US" altLang="zh-CN" sz="8000" b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Y</a:t>
            </a:r>
            <a:r>
              <a:rPr lang="zh-TW" altLang="en-US" sz="8000" b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8000" b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  <a:r>
              <a:rPr lang="zh-TW" altLang="en-US" sz="8000" b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8000" b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U</a:t>
            </a:r>
            <a:endParaRPr lang="zh-CN" altLang="en-US" sz="8000" b="1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717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291"/>
            <a:ext cx="12192000" cy="5715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181350" y="1299132"/>
            <a:ext cx="582929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5400" b="1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TW" altLang="en-US" dirty="0"/>
              <a:t>醫藥衛生學群</a:t>
            </a:r>
          </a:p>
          <a:p>
            <a:endParaRPr lang="en-US" altLang="zh-TW" dirty="0"/>
          </a:p>
          <a:p>
            <a:r>
              <a:rPr lang="en-US" altLang="zh-TW" dirty="0"/>
              <a:t>V.S.</a:t>
            </a:r>
          </a:p>
          <a:p>
            <a:endParaRPr lang="en-US" altLang="zh-TW" dirty="0"/>
          </a:p>
          <a:p>
            <a:r>
              <a:rPr lang="zh-TW" altLang="en-US" dirty="0"/>
              <a:t>長庚大學醫學院</a:t>
            </a:r>
          </a:p>
        </p:txBody>
      </p:sp>
    </p:spTree>
    <p:extLst>
      <p:ext uri="{BB962C8B-B14F-4D97-AF65-F5344CB8AC3E}">
        <p14:creationId xmlns:p14="http://schemas.microsoft.com/office/powerpoint/2010/main" val="201711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/>
          <p:cNvGrpSpPr/>
          <p:nvPr/>
        </p:nvGrpSpPr>
        <p:grpSpPr>
          <a:xfrm>
            <a:off x="350874" y="1286540"/>
            <a:ext cx="11326921" cy="5211460"/>
            <a:chOff x="934803" y="1193801"/>
            <a:chExt cx="6910743" cy="5066534"/>
          </a:xfrm>
          <a:noFill/>
        </p:grpSpPr>
        <p:pic>
          <p:nvPicPr>
            <p:cNvPr id="4" name="Google Shape;231;p3" descr="台北長庚"/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28962" y="1193802"/>
              <a:ext cx="1425179" cy="1052513"/>
            </a:xfrm>
            <a:prstGeom prst="rect">
              <a:avLst/>
            </a:prstGeom>
            <a:grpFill/>
            <a:ln w="19050" cap="flat" cmpd="sng">
              <a:solidFill>
                <a:srgbClr val="7B7B7B"/>
              </a:solidFill>
              <a:prstDash val="solid"/>
              <a:miter lim="800000"/>
              <a:headEnd type="none" w="sm" len="sm"/>
              <a:tailEnd type="none" w="sm" len="sm"/>
            </a:ln>
          </p:spPr>
        </p:pic>
        <p:pic>
          <p:nvPicPr>
            <p:cNvPr id="5" name="Google Shape;232;p3" descr="基隆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00589" y="1193802"/>
              <a:ext cx="1426369" cy="1052513"/>
            </a:xfrm>
            <a:prstGeom prst="rect">
              <a:avLst/>
            </a:prstGeom>
            <a:grpFill/>
            <a:ln w="19050" cap="flat" cmpd="sng">
              <a:solidFill>
                <a:srgbClr val="7B7B7B"/>
              </a:solidFill>
              <a:prstDash val="solid"/>
              <a:miter lim="800000"/>
              <a:headEnd type="none" w="sm" len="sm"/>
              <a:tailEnd type="none" w="sm" len="sm"/>
            </a:ln>
          </p:spPr>
        </p:pic>
        <p:pic>
          <p:nvPicPr>
            <p:cNvPr id="6" name="Google Shape;233;p3" descr="桃園分院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72214" y="1193802"/>
              <a:ext cx="1426369" cy="1052513"/>
            </a:xfrm>
            <a:prstGeom prst="rect">
              <a:avLst/>
            </a:prstGeom>
            <a:grpFill/>
            <a:ln w="19050" cap="flat" cmpd="sng">
              <a:solidFill>
                <a:srgbClr val="7B7B7B"/>
              </a:solidFill>
              <a:prstDash val="solid"/>
              <a:miter lim="800000"/>
              <a:headEnd type="none" w="sm" len="sm"/>
              <a:tailEnd type="none" w="sm" len="sm"/>
            </a:ln>
          </p:spPr>
        </p:pic>
        <p:pic>
          <p:nvPicPr>
            <p:cNvPr id="7" name="Google Shape;234;p3" descr="養生文化村"/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72214" y="2913063"/>
              <a:ext cx="1426369" cy="1052512"/>
            </a:xfrm>
            <a:prstGeom prst="rect">
              <a:avLst/>
            </a:prstGeom>
            <a:grpFill/>
            <a:ln w="19050" cap="flat" cmpd="sng">
              <a:solidFill>
                <a:srgbClr val="7B7B7B"/>
              </a:solidFill>
              <a:prstDash val="solid"/>
              <a:miter lim="800000"/>
              <a:headEnd type="none" w="sm" len="sm"/>
              <a:tailEnd type="none" w="sm" len="sm"/>
            </a:ln>
          </p:spPr>
        </p:pic>
        <p:pic>
          <p:nvPicPr>
            <p:cNvPr id="8" name="Google Shape;235;p3" descr="護理之家"/>
            <p:cNvPicPr preferRelativeResize="0"/>
            <p:nvPr/>
          </p:nvPicPr>
          <p:blipFill rotWithShape="1">
            <a:blip r:embed="rId7" cstate="screen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72214" y="4673602"/>
              <a:ext cx="1426369" cy="1050925"/>
            </a:xfrm>
            <a:prstGeom prst="rect">
              <a:avLst/>
            </a:prstGeom>
            <a:grpFill/>
            <a:ln w="19050" cap="flat" cmpd="sng">
              <a:solidFill>
                <a:srgbClr val="7B7B7B"/>
              </a:solidFill>
              <a:prstDash val="solid"/>
              <a:miter lim="800000"/>
              <a:headEnd type="none" w="sm" len="sm"/>
              <a:tailEnd type="none" w="sm" len="sm"/>
            </a:ln>
          </p:spPr>
        </p:pic>
        <p:pic>
          <p:nvPicPr>
            <p:cNvPr id="9" name="Google Shape;236;p3" descr="高雄長庚"/>
            <p:cNvPicPr preferRelativeResize="0"/>
            <p:nvPr/>
          </p:nvPicPr>
          <p:blipFill rotWithShape="1">
            <a:blip r:embed="rId8" cstate="screen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00589" y="4673602"/>
              <a:ext cx="1426369" cy="1050925"/>
            </a:xfrm>
            <a:prstGeom prst="rect">
              <a:avLst/>
            </a:prstGeom>
            <a:grpFill/>
            <a:ln w="19050" cap="flat" cmpd="sng">
              <a:solidFill>
                <a:srgbClr val="7B7B7B"/>
              </a:solidFill>
              <a:prstDash val="solid"/>
              <a:miter lim="800000"/>
              <a:headEnd type="none" w="sm" len="sm"/>
              <a:tailEnd type="none" w="sm" len="sm"/>
            </a:ln>
          </p:spPr>
        </p:pic>
        <p:graphicFrame>
          <p:nvGraphicFramePr>
            <p:cNvPr id="10" name="Google Shape;237;p3"/>
            <p:cNvGraphicFramePr/>
            <p:nvPr>
              <p:extLst>
                <p:ext uri="{D42A27DB-BD31-4B8C-83A1-F6EECF244321}">
                  <p14:modId xmlns:p14="http://schemas.microsoft.com/office/powerpoint/2010/main" val="506729620"/>
                </p:ext>
              </p:extLst>
            </p:nvPr>
          </p:nvGraphicFramePr>
          <p:xfrm>
            <a:off x="1556148" y="4673602"/>
            <a:ext cx="1426369" cy="1050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7" r:id="rId9" imgW="1426369" imgH="1050925" progId="PI3.Image">
                    <p:embed/>
                  </p:oleObj>
                </mc:Choice>
                <mc:Fallback>
                  <p:oleObj r:id="rId9" imgW="1426369" imgH="1050925" progId="PI3.Image">
                    <p:embed/>
                    <p:pic>
                      <p:nvPicPr>
                        <p:cNvPr id="10" name="Google Shape;237;p3"/>
                        <p:cNvPicPr preferRelativeResize="0"/>
                        <p:nvPr/>
                      </p:nvPicPr>
                      <p:blipFill rotWithShape="1">
                        <a:blip r:embed="rId10">
                          <a:alphaModFix/>
                        </a:blip>
                        <a:srcRect/>
                        <a:stretch/>
                      </p:blipFill>
                      <p:spPr>
                        <a:xfrm>
                          <a:off x="1556148" y="4673602"/>
                          <a:ext cx="1426369" cy="1050925"/>
                        </a:xfrm>
                        <a:prstGeom prst="rect">
                          <a:avLst/>
                        </a:prstGeom>
                        <a:noFill/>
                        <a:ln w="19050" cap="flat" cmpd="sng">
                          <a:solidFill>
                            <a:srgbClr val="77933C"/>
                          </a:solidFill>
                          <a:prstDash val="solid"/>
                          <a:miter lim="800000"/>
                          <a:headEnd type="none" w="sm" len="sm"/>
                          <a:tailEnd type="none" w="sm" len="sm"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1" name="Google Shape;238;p3" descr="林口長庚"/>
            <p:cNvPicPr preferRelativeResize="0"/>
            <p:nvPr/>
          </p:nvPicPr>
          <p:blipFill rotWithShape="1">
            <a:blip r:embed="rId11" cstate="screen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56148" y="1193801"/>
              <a:ext cx="1426369" cy="1050925"/>
            </a:xfrm>
            <a:prstGeom prst="rect">
              <a:avLst/>
            </a:prstGeom>
            <a:grpFill/>
            <a:ln w="19050" cap="flat" cmpd="sng">
              <a:solidFill>
                <a:srgbClr val="7B7B7B"/>
              </a:solidFill>
              <a:prstDash val="solid"/>
              <a:miter lim="800000"/>
              <a:headEnd type="none" w="sm" len="sm"/>
              <a:tailEnd type="none" w="sm" len="sm"/>
            </a:ln>
          </p:spPr>
        </p:pic>
        <p:grpSp>
          <p:nvGrpSpPr>
            <p:cNvPr id="12" name="Google Shape;239;p3"/>
            <p:cNvGrpSpPr/>
            <p:nvPr/>
          </p:nvGrpSpPr>
          <p:grpSpPr>
            <a:xfrm>
              <a:off x="4979194" y="2908302"/>
              <a:ext cx="1000125" cy="1547813"/>
              <a:chOff x="113" y="1026"/>
              <a:chExt cx="2449" cy="3175"/>
            </a:xfrm>
            <a:grpFill/>
          </p:grpSpPr>
          <p:sp>
            <p:nvSpPr>
              <p:cNvPr id="46" name="Google Shape;240;p3"/>
              <p:cNvSpPr/>
              <p:nvPr/>
            </p:nvSpPr>
            <p:spPr>
              <a:xfrm>
                <a:off x="1142" y="3312"/>
                <a:ext cx="455" cy="889"/>
              </a:xfrm>
              <a:custGeom>
                <a:avLst/>
                <a:gdLst/>
                <a:ahLst/>
                <a:cxnLst/>
                <a:rect l="l" t="t" r="r" b="b"/>
                <a:pathLst>
                  <a:path w="484" h="1048" extrusionOk="0">
                    <a:moveTo>
                      <a:pt x="424" y="1048"/>
                    </a:moveTo>
                    <a:lnTo>
                      <a:pt x="424" y="1048"/>
                    </a:lnTo>
                    <a:lnTo>
                      <a:pt x="418" y="1040"/>
                    </a:lnTo>
                    <a:lnTo>
                      <a:pt x="410" y="1032"/>
                    </a:lnTo>
                    <a:lnTo>
                      <a:pt x="392" y="1022"/>
                    </a:lnTo>
                    <a:lnTo>
                      <a:pt x="372" y="1014"/>
                    </a:lnTo>
                    <a:lnTo>
                      <a:pt x="354" y="1008"/>
                    </a:lnTo>
                    <a:lnTo>
                      <a:pt x="344" y="1006"/>
                    </a:lnTo>
                    <a:lnTo>
                      <a:pt x="336" y="1004"/>
                    </a:lnTo>
                    <a:lnTo>
                      <a:pt x="328" y="1006"/>
                    </a:lnTo>
                    <a:lnTo>
                      <a:pt x="326" y="1010"/>
                    </a:lnTo>
                    <a:lnTo>
                      <a:pt x="322" y="1012"/>
                    </a:lnTo>
                    <a:lnTo>
                      <a:pt x="320" y="1026"/>
                    </a:lnTo>
                    <a:lnTo>
                      <a:pt x="316" y="1034"/>
                    </a:lnTo>
                    <a:lnTo>
                      <a:pt x="314" y="1038"/>
                    </a:lnTo>
                    <a:lnTo>
                      <a:pt x="304" y="1036"/>
                    </a:lnTo>
                    <a:lnTo>
                      <a:pt x="300" y="1034"/>
                    </a:lnTo>
                    <a:lnTo>
                      <a:pt x="298" y="1032"/>
                    </a:lnTo>
                    <a:lnTo>
                      <a:pt x="298" y="1024"/>
                    </a:lnTo>
                    <a:lnTo>
                      <a:pt x="298" y="1012"/>
                    </a:lnTo>
                    <a:lnTo>
                      <a:pt x="298" y="986"/>
                    </a:lnTo>
                    <a:lnTo>
                      <a:pt x="296" y="974"/>
                    </a:lnTo>
                    <a:lnTo>
                      <a:pt x="290" y="962"/>
                    </a:lnTo>
                    <a:lnTo>
                      <a:pt x="284" y="954"/>
                    </a:lnTo>
                    <a:lnTo>
                      <a:pt x="280" y="942"/>
                    </a:lnTo>
                    <a:lnTo>
                      <a:pt x="278" y="930"/>
                    </a:lnTo>
                    <a:lnTo>
                      <a:pt x="278" y="920"/>
                    </a:lnTo>
                    <a:lnTo>
                      <a:pt x="282" y="910"/>
                    </a:lnTo>
                    <a:lnTo>
                      <a:pt x="286" y="906"/>
                    </a:lnTo>
                    <a:lnTo>
                      <a:pt x="292" y="904"/>
                    </a:lnTo>
                    <a:lnTo>
                      <a:pt x="302" y="904"/>
                    </a:lnTo>
                    <a:lnTo>
                      <a:pt x="298" y="858"/>
                    </a:lnTo>
                    <a:lnTo>
                      <a:pt x="296" y="830"/>
                    </a:lnTo>
                    <a:lnTo>
                      <a:pt x="294" y="822"/>
                    </a:lnTo>
                    <a:lnTo>
                      <a:pt x="292" y="818"/>
                    </a:lnTo>
                    <a:lnTo>
                      <a:pt x="288" y="816"/>
                    </a:lnTo>
                    <a:lnTo>
                      <a:pt x="284" y="810"/>
                    </a:lnTo>
                    <a:lnTo>
                      <a:pt x="280" y="788"/>
                    </a:lnTo>
                    <a:lnTo>
                      <a:pt x="270" y="750"/>
                    </a:lnTo>
                    <a:lnTo>
                      <a:pt x="262" y="730"/>
                    </a:lnTo>
                    <a:lnTo>
                      <a:pt x="252" y="712"/>
                    </a:lnTo>
                    <a:lnTo>
                      <a:pt x="250" y="712"/>
                    </a:lnTo>
                    <a:lnTo>
                      <a:pt x="246" y="710"/>
                    </a:lnTo>
                    <a:lnTo>
                      <a:pt x="244" y="708"/>
                    </a:lnTo>
                    <a:lnTo>
                      <a:pt x="242" y="704"/>
                    </a:lnTo>
                    <a:lnTo>
                      <a:pt x="240" y="696"/>
                    </a:lnTo>
                    <a:lnTo>
                      <a:pt x="236" y="690"/>
                    </a:lnTo>
                    <a:lnTo>
                      <a:pt x="230" y="684"/>
                    </a:lnTo>
                    <a:lnTo>
                      <a:pt x="228" y="680"/>
                    </a:lnTo>
                    <a:lnTo>
                      <a:pt x="228" y="674"/>
                    </a:lnTo>
                    <a:lnTo>
                      <a:pt x="228" y="664"/>
                    </a:lnTo>
                    <a:lnTo>
                      <a:pt x="224" y="644"/>
                    </a:lnTo>
                    <a:lnTo>
                      <a:pt x="216" y="624"/>
                    </a:lnTo>
                    <a:lnTo>
                      <a:pt x="212" y="614"/>
                    </a:lnTo>
                    <a:lnTo>
                      <a:pt x="208" y="606"/>
                    </a:lnTo>
                    <a:lnTo>
                      <a:pt x="194" y="590"/>
                    </a:lnTo>
                    <a:lnTo>
                      <a:pt x="164" y="560"/>
                    </a:lnTo>
                    <a:lnTo>
                      <a:pt x="154" y="546"/>
                    </a:lnTo>
                    <a:lnTo>
                      <a:pt x="142" y="532"/>
                    </a:lnTo>
                    <a:lnTo>
                      <a:pt x="126" y="518"/>
                    </a:lnTo>
                    <a:lnTo>
                      <a:pt x="108" y="506"/>
                    </a:lnTo>
                    <a:lnTo>
                      <a:pt x="100" y="502"/>
                    </a:lnTo>
                    <a:lnTo>
                      <a:pt x="92" y="498"/>
                    </a:lnTo>
                    <a:lnTo>
                      <a:pt x="74" y="492"/>
                    </a:lnTo>
                    <a:lnTo>
                      <a:pt x="56" y="482"/>
                    </a:lnTo>
                    <a:lnTo>
                      <a:pt x="38" y="470"/>
                    </a:lnTo>
                    <a:lnTo>
                      <a:pt x="32" y="464"/>
                    </a:lnTo>
                    <a:lnTo>
                      <a:pt x="28" y="456"/>
                    </a:lnTo>
                    <a:lnTo>
                      <a:pt x="26" y="450"/>
                    </a:lnTo>
                    <a:lnTo>
                      <a:pt x="28" y="440"/>
                    </a:lnTo>
                    <a:lnTo>
                      <a:pt x="28" y="432"/>
                    </a:lnTo>
                    <a:lnTo>
                      <a:pt x="28" y="428"/>
                    </a:lnTo>
                    <a:lnTo>
                      <a:pt x="24" y="426"/>
                    </a:lnTo>
                    <a:lnTo>
                      <a:pt x="18" y="424"/>
                    </a:lnTo>
                    <a:lnTo>
                      <a:pt x="8" y="422"/>
                    </a:lnTo>
                    <a:lnTo>
                      <a:pt x="4" y="420"/>
                    </a:lnTo>
                    <a:lnTo>
                      <a:pt x="2" y="418"/>
                    </a:lnTo>
                    <a:lnTo>
                      <a:pt x="0" y="412"/>
                    </a:lnTo>
                    <a:lnTo>
                      <a:pt x="0" y="404"/>
                    </a:lnTo>
                    <a:lnTo>
                      <a:pt x="4" y="394"/>
                    </a:lnTo>
                    <a:lnTo>
                      <a:pt x="14" y="376"/>
                    </a:lnTo>
                    <a:lnTo>
                      <a:pt x="22" y="364"/>
                    </a:lnTo>
                    <a:lnTo>
                      <a:pt x="26" y="356"/>
                    </a:lnTo>
                    <a:lnTo>
                      <a:pt x="26" y="348"/>
                    </a:lnTo>
                    <a:lnTo>
                      <a:pt x="22" y="330"/>
                    </a:lnTo>
                    <a:lnTo>
                      <a:pt x="20" y="304"/>
                    </a:lnTo>
                    <a:lnTo>
                      <a:pt x="16" y="280"/>
                    </a:lnTo>
                    <a:lnTo>
                      <a:pt x="14" y="260"/>
                    </a:lnTo>
                    <a:lnTo>
                      <a:pt x="12" y="240"/>
                    </a:lnTo>
                    <a:lnTo>
                      <a:pt x="14" y="230"/>
                    </a:lnTo>
                    <a:lnTo>
                      <a:pt x="16" y="220"/>
                    </a:lnTo>
                    <a:lnTo>
                      <a:pt x="22" y="202"/>
                    </a:lnTo>
                    <a:lnTo>
                      <a:pt x="28" y="154"/>
                    </a:lnTo>
                    <a:lnTo>
                      <a:pt x="36" y="108"/>
                    </a:lnTo>
                    <a:lnTo>
                      <a:pt x="40" y="88"/>
                    </a:lnTo>
                    <a:lnTo>
                      <a:pt x="48" y="66"/>
                    </a:lnTo>
                    <a:lnTo>
                      <a:pt x="54" y="60"/>
                    </a:lnTo>
                    <a:lnTo>
                      <a:pt x="60" y="58"/>
                    </a:lnTo>
                    <a:lnTo>
                      <a:pt x="66" y="60"/>
                    </a:lnTo>
                    <a:lnTo>
                      <a:pt x="72" y="62"/>
                    </a:lnTo>
                    <a:lnTo>
                      <a:pt x="92" y="60"/>
                    </a:lnTo>
                    <a:lnTo>
                      <a:pt x="102" y="60"/>
                    </a:lnTo>
                    <a:lnTo>
                      <a:pt x="112" y="56"/>
                    </a:lnTo>
                    <a:lnTo>
                      <a:pt x="128" y="52"/>
                    </a:lnTo>
                    <a:lnTo>
                      <a:pt x="134" y="50"/>
                    </a:lnTo>
                    <a:lnTo>
                      <a:pt x="138" y="48"/>
                    </a:lnTo>
                    <a:lnTo>
                      <a:pt x="138" y="46"/>
                    </a:lnTo>
                    <a:lnTo>
                      <a:pt x="140" y="38"/>
                    </a:lnTo>
                    <a:lnTo>
                      <a:pt x="146" y="32"/>
                    </a:lnTo>
                    <a:lnTo>
                      <a:pt x="164" y="20"/>
                    </a:lnTo>
                    <a:lnTo>
                      <a:pt x="186" y="10"/>
                    </a:lnTo>
                    <a:lnTo>
                      <a:pt x="200" y="4"/>
                    </a:lnTo>
                    <a:lnTo>
                      <a:pt x="208" y="2"/>
                    </a:lnTo>
                    <a:lnTo>
                      <a:pt x="218" y="2"/>
                    </a:lnTo>
                    <a:lnTo>
                      <a:pt x="228" y="2"/>
                    </a:lnTo>
                    <a:lnTo>
                      <a:pt x="234" y="8"/>
                    </a:lnTo>
                    <a:lnTo>
                      <a:pt x="246" y="18"/>
                    </a:lnTo>
                    <a:lnTo>
                      <a:pt x="252" y="22"/>
                    </a:lnTo>
                    <a:lnTo>
                      <a:pt x="260" y="22"/>
                    </a:lnTo>
                    <a:lnTo>
                      <a:pt x="264" y="20"/>
                    </a:lnTo>
                    <a:lnTo>
                      <a:pt x="268" y="14"/>
                    </a:lnTo>
                    <a:lnTo>
                      <a:pt x="276" y="4"/>
                    </a:lnTo>
                    <a:lnTo>
                      <a:pt x="282" y="0"/>
                    </a:lnTo>
                    <a:lnTo>
                      <a:pt x="290" y="0"/>
                    </a:lnTo>
                    <a:lnTo>
                      <a:pt x="296" y="2"/>
                    </a:lnTo>
                    <a:lnTo>
                      <a:pt x="304" y="6"/>
                    </a:lnTo>
                    <a:lnTo>
                      <a:pt x="312" y="10"/>
                    </a:lnTo>
                    <a:lnTo>
                      <a:pt x="320" y="16"/>
                    </a:lnTo>
                    <a:lnTo>
                      <a:pt x="336" y="26"/>
                    </a:lnTo>
                    <a:lnTo>
                      <a:pt x="342" y="32"/>
                    </a:lnTo>
                    <a:lnTo>
                      <a:pt x="348" y="40"/>
                    </a:lnTo>
                    <a:lnTo>
                      <a:pt x="356" y="50"/>
                    </a:lnTo>
                    <a:lnTo>
                      <a:pt x="360" y="54"/>
                    </a:lnTo>
                    <a:lnTo>
                      <a:pt x="368" y="54"/>
                    </a:lnTo>
                    <a:lnTo>
                      <a:pt x="374" y="52"/>
                    </a:lnTo>
                    <a:lnTo>
                      <a:pt x="378" y="48"/>
                    </a:lnTo>
                    <a:lnTo>
                      <a:pt x="380" y="42"/>
                    </a:lnTo>
                    <a:lnTo>
                      <a:pt x="388" y="26"/>
                    </a:lnTo>
                    <a:lnTo>
                      <a:pt x="392" y="18"/>
                    </a:lnTo>
                    <a:lnTo>
                      <a:pt x="396" y="16"/>
                    </a:lnTo>
                    <a:lnTo>
                      <a:pt x="398" y="14"/>
                    </a:lnTo>
                    <a:lnTo>
                      <a:pt x="408" y="16"/>
                    </a:lnTo>
                    <a:lnTo>
                      <a:pt x="416" y="20"/>
                    </a:lnTo>
                    <a:lnTo>
                      <a:pt x="422" y="26"/>
                    </a:lnTo>
                    <a:lnTo>
                      <a:pt x="426" y="34"/>
                    </a:lnTo>
                    <a:lnTo>
                      <a:pt x="426" y="50"/>
                    </a:lnTo>
                    <a:lnTo>
                      <a:pt x="428" y="58"/>
                    </a:lnTo>
                    <a:lnTo>
                      <a:pt x="430" y="62"/>
                    </a:lnTo>
                    <a:lnTo>
                      <a:pt x="434" y="64"/>
                    </a:lnTo>
                    <a:lnTo>
                      <a:pt x="466" y="80"/>
                    </a:lnTo>
                    <a:lnTo>
                      <a:pt x="466" y="92"/>
                    </a:lnTo>
                    <a:lnTo>
                      <a:pt x="460" y="116"/>
                    </a:lnTo>
                    <a:lnTo>
                      <a:pt x="454" y="140"/>
                    </a:lnTo>
                    <a:lnTo>
                      <a:pt x="450" y="152"/>
                    </a:lnTo>
                    <a:lnTo>
                      <a:pt x="442" y="158"/>
                    </a:lnTo>
                    <a:lnTo>
                      <a:pt x="432" y="162"/>
                    </a:lnTo>
                    <a:lnTo>
                      <a:pt x="412" y="166"/>
                    </a:lnTo>
                    <a:lnTo>
                      <a:pt x="390" y="172"/>
                    </a:lnTo>
                    <a:lnTo>
                      <a:pt x="368" y="180"/>
                    </a:lnTo>
                    <a:lnTo>
                      <a:pt x="362" y="186"/>
                    </a:lnTo>
                    <a:lnTo>
                      <a:pt x="356" y="194"/>
                    </a:lnTo>
                    <a:lnTo>
                      <a:pt x="348" y="212"/>
                    </a:lnTo>
                    <a:lnTo>
                      <a:pt x="338" y="234"/>
                    </a:lnTo>
                    <a:lnTo>
                      <a:pt x="332" y="246"/>
                    </a:lnTo>
                    <a:lnTo>
                      <a:pt x="330" y="258"/>
                    </a:lnTo>
                    <a:lnTo>
                      <a:pt x="328" y="262"/>
                    </a:lnTo>
                    <a:lnTo>
                      <a:pt x="324" y="268"/>
                    </a:lnTo>
                    <a:lnTo>
                      <a:pt x="320" y="272"/>
                    </a:lnTo>
                    <a:lnTo>
                      <a:pt x="318" y="278"/>
                    </a:lnTo>
                    <a:lnTo>
                      <a:pt x="314" y="288"/>
                    </a:lnTo>
                    <a:lnTo>
                      <a:pt x="310" y="296"/>
                    </a:lnTo>
                    <a:lnTo>
                      <a:pt x="302" y="312"/>
                    </a:lnTo>
                    <a:lnTo>
                      <a:pt x="298" y="320"/>
                    </a:lnTo>
                    <a:lnTo>
                      <a:pt x="298" y="332"/>
                    </a:lnTo>
                    <a:lnTo>
                      <a:pt x="298" y="342"/>
                    </a:lnTo>
                    <a:lnTo>
                      <a:pt x="302" y="350"/>
                    </a:lnTo>
                    <a:lnTo>
                      <a:pt x="306" y="360"/>
                    </a:lnTo>
                    <a:lnTo>
                      <a:pt x="308" y="370"/>
                    </a:lnTo>
                    <a:lnTo>
                      <a:pt x="310" y="390"/>
                    </a:lnTo>
                    <a:lnTo>
                      <a:pt x="316" y="426"/>
                    </a:lnTo>
                    <a:lnTo>
                      <a:pt x="320" y="448"/>
                    </a:lnTo>
                    <a:lnTo>
                      <a:pt x="324" y="454"/>
                    </a:lnTo>
                    <a:lnTo>
                      <a:pt x="326" y="458"/>
                    </a:lnTo>
                    <a:lnTo>
                      <a:pt x="330" y="460"/>
                    </a:lnTo>
                    <a:lnTo>
                      <a:pt x="332" y="464"/>
                    </a:lnTo>
                    <a:lnTo>
                      <a:pt x="332" y="468"/>
                    </a:lnTo>
                    <a:lnTo>
                      <a:pt x="336" y="472"/>
                    </a:lnTo>
                    <a:lnTo>
                      <a:pt x="344" y="476"/>
                    </a:lnTo>
                    <a:lnTo>
                      <a:pt x="346" y="478"/>
                    </a:lnTo>
                    <a:lnTo>
                      <a:pt x="348" y="482"/>
                    </a:lnTo>
                    <a:lnTo>
                      <a:pt x="348" y="490"/>
                    </a:lnTo>
                    <a:lnTo>
                      <a:pt x="348" y="502"/>
                    </a:lnTo>
                    <a:lnTo>
                      <a:pt x="326" y="510"/>
                    </a:lnTo>
                    <a:lnTo>
                      <a:pt x="324" y="512"/>
                    </a:lnTo>
                    <a:lnTo>
                      <a:pt x="322" y="516"/>
                    </a:lnTo>
                    <a:lnTo>
                      <a:pt x="320" y="524"/>
                    </a:lnTo>
                    <a:lnTo>
                      <a:pt x="316" y="538"/>
                    </a:lnTo>
                    <a:lnTo>
                      <a:pt x="312" y="556"/>
                    </a:lnTo>
                    <a:lnTo>
                      <a:pt x="312" y="566"/>
                    </a:lnTo>
                    <a:lnTo>
                      <a:pt x="312" y="572"/>
                    </a:lnTo>
                    <a:lnTo>
                      <a:pt x="320" y="578"/>
                    </a:lnTo>
                    <a:lnTo>
                      <a:pt x="330" y="582"/>
                    </a:lnTo>
                    <a:lnTo>
                      <a:pt x="348" y="586"/>
                    </a:lnTo>
                    <a:lnTo>
                      <a:pt x="352" y="586"/>
                    </a:lnTo>
                    <a:lnTo>
                      <a:pt x="356" y="586"/>
                    </a:lnTo>
                    <a:lnTo>
                      <a:pt x="358" y="588"/>
                    </a:lnTo>
                    <a:lnTo>
                      <a:pt x="360" y="608"/>
                    </a:lnTo>
                    <a:lnTo>
                      <a:pt x="352" y="610"/>
                    </a:lnTo>
                    <a:lnTo>
                      <a:pt x="350" y="612"/>
                    </a:lnTo>
                    <a:lnTo>
                      <a:pt x="348" y="616"/>
                    </a:lnTo>
                    <a:lnTo>
                      <a:pt x="348" y="622"/>
                    </a:lnTo>
                    <a:lnTo>
                      <a:pt x="348" y="630"/>
                    </a:lnTo>
                    <a:lnTo>
                      <a:pt x="350" y="636"/>
                    </a:lnTo>
                    <a:lnTo>
                      <a:pt x="352" y="640"/>
                    </a:lnTo>
                    <a:lnTo>
                      <a:pt x="358" y="644"/>
                    </a:lnTo>
                    <a:lnTo>
                      <a:pt x="366" y="650"/>
                    </a:lnTo>
                    <a:lnTo>
                      <a:pt x="372" y="656"/>
                    </a:lnTo>
                    <a:lnTo>
                      <a:pt x="374" y="662"/>
                    </a:lnTo>
                    <a:lnTo>
                      <a:pt x="374" y="672"/>
                    </a:lnTo>
                    <a:lnTo>
                      <a:pt x="376" y="680"/>
                    </a:lnTo>
                    <a:lnTo>
                      <a:pt x="378" y="684"/>
                    </a:lnTo>
                    <a:lnTo>
                      <a:pt x="382" y="688"/>
                    </a:lnTo>
                    <a:lnTo>
                      <a:pt x="388" y="690"/>
                    </a:lnTo>
                    <a:lnTo>
                      <a:pt x="400" y="690"/>
                    </a:lnTo>
                    <a:lnTo>
                      <a:pt x="414" y="694"/>
                    </a:lnTo>
                    <a:lnTo>
                      <a:pt x="420" y="696"/>
                    </a:lnTo>
                    <a:lnTo>
                      <a:pt x="426" y="700"/>
                    </a:lnTo>
                    <a:lnTo>
                      <a:pt x="438" y="710"/>
                    </a:lnTo>
                    <a:lnTo>
                      <a:pt x="448" y="714"/>
                    </a:lnTo>
                    <a:lnTo>
                      <a:pt x="456" y="716"/>
                    </a:lnTo>
                    <a:lnTo>
                      <a:pt x="466" y="718"/>
                    </a:lnTo>
                    <a:lnTo>
                      <a:pt x="476" y="720"/>
                    </a:lnTo>
                    <a:lnTo>
                      <a:pt x="472" y="748"/>
                    </a:lnTo>
                    <a:lnTo>
                      <a:pt x="470" y="778"/>
                    </a:lnTo>
                    <a:lnTo>
                      <a:pt x="470" y="806"/>
                    </a:lnTo>
                    <a:lnTo>
                      <a:pt x="472" y="822"/>
                    </a:lnTo>
                    <a:lnTo>
                      <a:pt x="476" y="836"/>
                    </a:lnTo>
                    <a:lnTo>
                      <a:pt x="480" y="858"/>
                    </a:lnTo>
                    <a:lnTo>
                      <a:pt x="484" y="882"/>
                    </a:lnTo>
                    <a:lnTo>
                      <a:pt x="484" y="894"/>
                    </a:lnTo>
                    <a:lnTo>
                      <a:pt x="482" y="906"/>
                    </a:lnTo>
                    <a:lnTo>
                      <a:pt x="480" y="916"/>
                    </a:lnTo>
                    <a:lnTo>
                      <a:pt x="476" y="926"/>
                    </a:lnTo>
                    <a:lnTo>
                      <a:pt x="470" y="932"/>
                    </a:lnTo>
                    <a:lnTo>
                      <a:pt x="462" y="940"/>
                    </a:lnTo>
                    <a:lnTo>
                      <a:pt x="456" y="946"/>
                    </a:lnTo>
                    <a:lnTo>
                      <a:pt x="452" y="952"/>
                    </a:lnTo>
                    <a:lnTo>
                      <a:pt x="450" y="954"/>
                    </a:lnTo>
                    <a:lnTo>
                      <a:pt x="444" y="958"/>
                    </a:lnTo>
                    <a:lnTo>
                      <a:pt x="436" y="962"/>
                    </a:lnTo>
                    <a:lnTo>
                      <a:pt x="430" y="964"/>
                    </a:lnTo>
                    <a:lnTo>
                      <a:pt x="428" y="968"/>
                    </a:lnTo>
                    <a:lnTo>
                      <a:pt x="424" y="980"/>
                    </a:lnTo>
                    <a:lnTo>
                      <a:pt x="422" y="990"/>
                    </a:lnTo>
                    <a:lnTo>
                      <a:pt x="420" y="1000"/>
                    </a:lnTo>
                    <a:lnTo>
                      <a:pt x="422" y="1010"/>
                    </a:lnTo>
                    <a:lnTo>
                      <a:pt x="424" y="1018"/>
                    </a:lnTo>
                    <a:lnTo>
                      <a:pt x="428" y="1026"/>
                    </a:lnTo>
                    <a:lnTo>
                      <a:pt x="432" y="1034"/>
                    </a:lnTo>
                    <a:lnTo>
                      <a:pt x="432" y="1038"/>
                    </a:lnTo>
                    <a:lnTo>
                      <a:pt x="432" y="1042"/>
                    </a:lnTo>
                    <a:lnTo>
                      <a:pt x="428" y="1044"/>
                    </a:lnTo>
                    <a:lnTo>
                      <a:pt x="424" y="104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1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241;p3"/>
              <p:cNvSpPr/>
              <p:nvPr/>
            </p:nvSpPr>
            <p:spPr>
              <a:xfrm>
                <a:off x="1142" y="3312"/>
                <a:ext cx="455" cy="889"/>
              </a:xfrm>
              <a:custGeom>
                <a:avLst/>
                <a:gdLst/>
                <a:ahLst/>
                <a:cxnLst/>
                <a:rect l="l" t="t" r="r" b="b"/>
                <a:pathLst>
                  <a:path w="484" h="1048" extrusionOk="0">
                    <a:moveTo>
                      <a:pt x="424" y="1048"/>
                    </a:moveTo>
                    <a:lnTo>
                      <a:pt x="424" y="1048"/>
                    </a:lnTo>
                    <a:lnTo>
                      <a:pt x="418" y="1040"/>
                    </a:lnTo>
                    <a:lnTo>
                      <a:pt x="410" y="1032"/>
                    </a:lnTo>
                    <a:lnTo>
                      <a:pt x="392" y="1022"/>
                    </a:lnTo>
                    <a:lnTo>
                      <a:pt x="372" y="1014"/>
                    </a:lnTo>
                    <a:lnTo>
                      <a:pt x="354" y="1008"/>
                    </a:lnTo>
                    <a:lnTo>
                      <a:pt x="344" y="1006"/>
                    </a:lnTo>
                    <a:lnTo>
                      <a:pt x="336" y="1004"/>
                    </a:lnTo>
                    <a:lnTo>
                      <a:pt x="328" y="1006"/>
                    </a:lnTo>
                    <a:lnTo>
                      <a:pt x="326" y="1010"/>
                    </a:lnTo>
                    <a:lnTo>
                      <a:pt x="322" y="1012"/>
                    </a:lnTo>
                    <a:lnTo>
                      <a:pt x="320" y="1026"/>
                    </a:lnTo>
                    <a:lnTo>
                      <a:pt x="316" y="1034"/>
                    </a:lnTo>
                    <a:lnTo>
                      <a:pt x="314" y="1038"/>
                    </a:lnTo>
                    <a:lnTo>
                      <a:pt x="304" y="1036"/>
                    </a:lnTo>
                    <a:lnTo>
                      <a:pt x="300" y="1034"/>
                    </a:lnTo>
                    <a:lnTo>
                      <a:pt x="298" y="1032"/>
                    </a:lnTo>
                    <a:lnTo>
                      <a:pt x="298" y="1024"/>
                    </a:lnTo>
                    <a:lnTo>
                      <a:pt x="298" y="1012"/>
                    </a:lnTo>
                    <a:lnTo>
                      <a:pt x="298" y="986"/>
                    </a:lnTo>
                    <a:lnTo>
                      <a:pt x="296" y="974"/>
                    </a:lnTo>
                    <a:lnTo>
                      <a:pt x="290" y="962"/>
                    </a:lnTo>
                    <a:lnTo>
                      <a:pt x="284" y="954"/>
                    </a:lnTo>
                    <a:lnTo>
                      <a:pt x="280" y="942"/>
                    </a:lnTo>
                    <a:lnTo>
                      <a:pt x="278" y="930"/>
                    </a:lnTo>
                    <a:lnTo>
                      <a:pt x="278" y="920"/>
                    </a:lnTo>
                    <a:lnTo>
                      <a:pt x="282" y="910"/>
                    </a:lnTo>
                    <a:lnTo>
                      <a:pt x="286" y="906"/>
                    </a:lnTo>
                    <a:lnTo>
                      <a:pt x="292" y="904"/>
                    </a:lnTo>
                    <a:lnTo>
                      <a:pt x="302" y="904"/>
                    </a:lnTo>
                    <a:lnTo>
                      <a:pt x="298" y="858"/>
                    </a:lnTo>
                    <a:lnTo>
                      <a:pt x="296" y="830"/>
                    </a:lnTo>
                    <a:lnTo>
                      <a:pt x="294" y="822"/>
                    </a:lnTo>
                    <a:lnTo>
                      <a:pt x="292" y="818"/>
                    </a:lnTo>
                    <a:lnTo>
                      <a:pt x="288" y="816"/>
                    </a:lnTo>
                    <a:lnTo>
                      <a:pt x="284" y="810"/>
                    </a:lnTo>
                    <a:lnTo>
                      <a:pt x="280" y="788"/>
                    </a:lnTo>
                    <a:lnTo>
                      <a:pt x="270" y="750"/>
                    </a:lnTo>
                    <a:lnTo>
                      <a:pt x="262" y="730"/>
                    </a:lnTo>
                    <a:lnTo>
                      <a:pt x="252" y="712"/>
                    </a:lnTo>
                    <a:lnTo>
                      <a:pt x="250" y="712"/>
                    </a:lnTo>
                    <a:lnTo>
                      <a:pt x="246" y="710"/>
                    </a:lnTo>
                    <a:lnTo>
                      <a:pt x="244" y="708"/>
                    </a:lnTo>
                    <a:lnTo>
                      <a:pt x="242" y="704"/>
                    </a:lnTo>
                    <a:lnTo>
                      <a:pt x="240" y="696"/>
                    </a:lnTo>
                    <a:lnTo>
                      <a:pt x="236" y="690"/>
                    </a:lnTo>
                    <a:lnTo>
                      <a:pt x="230" y="684"/>
                    </a:lnTo>
                    <a:lnTo>
                      <a:pt x="228" y="680"/>
                    </a:lnTo>
                    <a:lnTo>
                      <a:pt x="228" y="674"/>
                    </a:lnTo>
                    <a:lnTo>
                      <a:pt x="228" y="664"/>
                    </a:lnTo>
                    <a:lnTo>
                      <a:pt x="224" y="644"/>
                    </a:lnTo>
                    <a:lnTo>
                      <a:pt x="216" y="624"/>
                    </a:lnTo>
                    <a:lnTo>
                      <a:pt x="212" y="614"/>
                    </a:lnTo>
                    <a:lnTo>
                      <a:pt x="208" y="606"/>
                    </a:lnTo>
                    <a:lnTo>
                      <a:pt x="194" y="590"/>
                    </a:lnTo>
                    <a:lnTo>
                      <a:pt x="164" y="560"/>
                    </a:lnTo>
                    <a:lnTo>
                      <a:pt x="154" y="546"/>
                    </a:lnTo>
                    <a:lnTo>
                      <a:pt x="142" y="532"/>
                    </a:lnTo>
                    <a:lnTo>
                      <a:pt x="126" y="518"/>
                    </a:lnTo>
                    <a:lnTo>
                      <a:pt x="108" y="506"/>
                    </a:lnTo>
                    <a:lnTo>
                      <a:pt x="100" y="502"/>
                    </a:lnTo>
                    <a:lnTo>
                      <a:pt x="92" y="498"/>
                    </a:lnTo>
                    <a:lnTo>
                      <a:pt x="74" y="492"/>
                    </a:lnTo>
                    <a:lnTo>
                      <a:pt x="56" y="482"/>
                    </a:lnTo>
                    <a:lnTo>
                      <a:pt x="38" y="470"/>
                    </a:lnTo>
                    <a:lnTo>
                      <a:pt x="32" y="464"/>
                    </a:lnTo>
                    <a:lnTo>
                      <a:pt x="28" y="456"/>
                    </a:lnTo>
                    <a:lnTo>
                      <a:pt x="26" y="450"/>
                    </a:lnTo>
                    <a:lnTo>
                      <a:pt x="28" y="440"/>
                    </a:lnTo>
                    <a:lnTo>
                      <a:pt x="28" y="432"/>
                    </a:lnTo>
                    <a:lnTo>
                      <a:pt x="28" y="428"/>
                    </a:lnTo>
                    <a:lnTo>
                      <a:pt x="24" y="426"/>
                    </a:lnTo>
                    <a:lnTo>
                      <a:pt x="18" y="424"/>
                    </a:lnTo>
                    <a:lnTo>
                      <a:pt x="8" y="422"/>
                    </a:lnTo>
                    <a:lnTo>
                      <a:pt x="4" y="420"/>
                    </a:lnTo>
                    <a:lnTo>
                      <a:pt x="2" y="418"/>
                    </a:lnTo>
                    <a:lnTo>
                      <a:pt x="0" y="412"/>
                    </a:lnTo>
                    <a:lnTo>
                      <a:pt x="0" y="404"/>
                    </a:lnTo>
                    <a:lnTo>
                      <a:pt x="4" y="394"/>
                    </a:lnTo>
                    <a:lnTo>
                      <a:pt x="14" y="376"/>
                    </a:lnTo>
                    <a:lnTo>
                      <a:pt x="22" y="364"/>
                    </a:lnTo>
                    <a:lnTo>
                      <a:pt x="26" y="356"/>
                    </a:lnTo>
                    <a:lnTo>
                      <a:pt x="26" y="348"/>
                    </a:lnTo>
                    <a:lnTo>
                      <a:pt x="22" y="330"/>
                    </a:lnTo>
                    <a:lnTo>
                      <a:pt x="20" y="304"/>
                    </a:lnTo>
                    <a:lnTo>
                      <a:pt x="16" y="280"/>
                    </a:lnTo>
                    <a:lnTo>
                      <a:pt x="14" y="260"/>
                    </a:lnTo>
                    <a:lnTo>
                      <a:pt x="12" y="240"/>
                    </a:lnTo>
                    <a:lnTo>
                      <a:pt x="14" y="230"/>
                    </a:lnTo>
                    <a:lnTo>
                      <a:pt x="16" y="220"/>
                    </a:lnTo>
                    <a:lnTo>
                      <a:pt x="22" y="202"/>
                    </a:lnTo>
                    <a:lnTo>
                      <a:pt x="28" y="154"/>
                    </a:lnTo>
                    <a:lnTo>
                      <a:pt x="36" y="108"/>
                    </a:lnTo>
                    <a:lnTo>
                      <a:pt x="40" y="88"/>
                    </a:lnTo>
                    <a:lnTo>
                      <a:pt x="48" y="66"/>
                    </a:lnTo>
                    <a:lnTo>
                      <a:pt x="54" y="60"/>
                    </a:lnTo>
                    <a:lnTo>
                      <a:pt x="60" y="58"/>
                    </a:lnTo>
                    <a:lnTo>
                      <a:pt x="66" y="60"/>
                    </a:lnTo>
                    <a:lnTo>
                      <a:pt x="72" y="62"/>
                    </a:lnTo>
                    <a:lnTo>
                      <a:pt x="92" y="60"/>
                    </a:lnTo>
                    <a:lnTo>
                      <a:pt x="102" y="60"/>
                    </a:lnTo>
                    <a:lnTo>
                      <a:pt x="112" y="56"/>
                    </a:lnTo>
                    <a:lnTo>
                      <a:pt x="128" y="52"/>
                    </a:lnTo>
                    <a:lnTo>
                      <a:pt x="134" y="50"/>
                    </a:lnTo>
                    <a:lnTo>
                      <a:pt x="138" y="48"/>
                    </a:lnTo>
                    <a:lnTo>
                      <a:pt x="138" y="46"/>
                    </a:lnTo>
                    <a:lnTo>
                      <a:pt x="140" y="38"/>
                    </a:lnTo>
                    <a:lnTo>
                      <a:pt x="146" y="32"/>
                    </a:lnTo>
                    <a:lnTo>
                      <a:pt x="164" y="20"/>
                    </a:lnTo>
                    <a:lnTo>
                      <a:pt x="186" y="10"/>
                    </a:lnTo>
                    <a:lnTo>
                      <a:pt x="200" y="4"/>
                    </a:lnTo>
                    <a:lnTo>
                      <a:pt x="208" y="2"/>
                    </a:lnTo>
                    <a:lnTo>
                      <a:pt x="218" y="2"/>
                    </a:lnTo>
                    <a:lnTo>
                      <a:pt x="228" y="2"/>
                    </a:lnTo>
                    <a:lnTo>
                      <a:pt x="234" y="8"/>
                    </a:lnTo>
                    <a:lnTo>
                      <a:pt x="246" y="18"/>
                    </a:lnTo>
                    <a:lnTo>
                      <a:pt x="252" y="22"/>
                    </a:lnTo>
                    <a:lnTo>
                      <a:pt x="260" y="22"/>
                    </a:lnTo>
                    <a:lnTo>
                      <a:pt x="264" y="20"/>
                    </a:lnTo>
                    <a:lnTo>
                      <a:pt x="268" y="14"/>
                    </a:lnTo>
                    <a:lnTo>
                      <a:pt x="276" y="4"/>
                    </a:lnTo>
                    <a:lnTo>
                      <a:pt x="282" y="0"/>
                    </a:lnTo>
                    <a:lnTo>
                      <a:pt x="290" y="0"/>
                    </a:lnTo>
                    <a:lnTo>
                      <a:pt x="296" y="2"/>
                    </a:lnTo>
                    <a:lnTo>
                      <a:pt x="304" y="6"/>
                    </a:lnTo>
                    <a:lnTo>
                      <a:pt x="312" y="10"/>
                    </a:lnTo>
                    <a:lnTo>
                      <a:pt x="320" y="16"/>
                    </a:lnTo>
                    <a:lnTo>
                      <a:pt x="336" y="26"/>
                    </a:lnTo>
                    <a:lnTo>
                      <a:pt x="342" y="32"/>
                    </a:lnTo>
                    <a:lnTo>
                      <a:pt x="348" y="40"/>
                    </a:lnTo>
                    <a:lnTo>
                      <a:pt x="356" y="50"/>
                    </a:lnTo>
                    <a:lnTo>
                      <a:pt x="360" y="54"/>
                    </a:lnTo>
                    <a:lnTo>
                      <a:pt x="368" y="54"/>
                    </a:lnTo>
                    <a:lnTo>
                      <a:pt x="374" y="52"/>
                    </a:lnTo>
                    <a:lnTo>
                      <a:pt x="378" y="48"/>
                    </a:lnTo>
                    <a:lnTo>
                      <a:pt x="380" y="42"/>
                    </a:lnTo>
                    <a:lnTo>
                      <a:pt x="388" y="26"/>
                    </a:lnTo>
                    <a:lnTo>
                      <a:pt x="392" y="18"/>
                    </a:lnTo>
                    <a:lnTo>
                      <a:pt x="396" y="16"/>
                    </a:lnTo>
                    <a:lnTo>
                      <a:pt x="398" y="14"/>
                    </a:lnTo>
                    <a:lnTo>
                      <a:pt x="408" y="16"/>
                    </a:lnTo>
                    <a:lnTo>
                      <a:pt x="416" y="20"/>
                    </a:lnTo>
                    <a:lnTo>
                      <a:pt x="422" y="26"/>
                    </a:lnTo>
                    <a:lnTo>
                      <a:pt x="426" y="34"/>
                    </a:lnTo>
                    <a:lnTo>
                      <a:pt x="426" y="50"/>
                    </a:lnTo>
                    <a:lnTo>
                      <a:pt x="428" y="58"/>
                    </a:lnTo>
                    <a:lnTo>
                      <a:pt x="430" y="62"/>
                    </a:lnTo>
                    <a:lnTo>
                      <a:pt x="434" y="64"/>
                    </a:lnTo>
                    <a:lnTo>
                      <a:pt x="466" y="80"/>
                    </a:lnTo>
                    <a:lnTo>
                      <a:pt x="466" y="92"/>
                    </a:lnTo>
                    <a:lnTo>
                      <a:pt x="460" y="116"/>
                    </a:lnTo>
                    <a:lnTo>
                      <a:pt x="454" y="140"/>
                    </a:lnTo>
                    <a:lnTo>
                      <a:pt x="450" y="152"/>
                    </a:lnTo>
                    <a:lnTo>
                      <a:pt x="442" y="158"/>
                    </a:lnTo>
                    <a:lnTo>
                      <a:pt x="432" y="162"/>
                    </a:lnTo>
                    <a:lnTo>
                      <a:pt x="412" y="166"/>
                    </a:lnTo>
                    <a:lnTo>
                      <a:pt x="390" y="172"/>
                    </a:lnTo>
                    <a:lnTo>
                      <a:pt x="368" y="180"/>
                    </a:lnTo>
                    <a:lnTo>
                      <a:pt x="362" y="186"/>
                    </a:lnTo>
                    <a:lnTo>
                      <a:pt x="356" y="194"/>
                    </a:lnTo>
                    <a:lnTo>
                      <a:pt x="348" y="212"/>
                    </a:lnTo>
                    <a:lnTo>
                      <a:pt x="338" y="234"/>
                    </a:lnTo>
                    <a:lnTo>
                      <a:pt x="332" y="246"/>
                    </a:lnTo>
                    <a:lnTo>
                      <a:pt x="330" y="258"/>
                    </a:lnTo>
                    <a:lnTo>
                      <a:pt x="328" y="262"/>
                    </a:lnTo>
                    <a:lnTo>
                      <a:pt x="324" y="268"/>
                    </a:lnTo>
                    <a:lnTo>
                      <a:pt x="320" y="272"/>
                    </a:lnTo>
                    <a:lnTo>
                      <a:pt x="318" y="278"/>
                    </a:lnTo>
                    <a:lnTo>
                      <a:pt x="314" y="288"/>
                    </a:lnTo>
                    <a:lnTo>
                      <a:pt x="310" y="296"/>
                    </a:lnTo>
                    <a:lnTo>
                      <a:pt x="302" y="312"/>
                    </a:lnTo>
                    <a:lnTo>
                      <a:pt x="298" y="320"/>
                    </a:lnTo>
                    <a:lnTo>
                      <a:pt x="298" y="332"/>
                    </a:lnTo>
                    <a:lnTo>
                      <a:pt x="298" y="342"/>
                    </a:lnTo>
                    <a:lnTo>
                      <a:pt x="302" y="350"/>
                    </a:lnTo>
                    <a:lnTo>
                      <a:pt x="306" y="360"/>
                    </a:lnTo>
                    <a:lnTo>
                      <a:pt x="308" y="370"/>
                    </a:lnTo>
                    <a:lnTo>
                      <a:pt x="310" y="390"/>
                    </a:lnTo>
                    <a:lnTo>
                      <a:pt x="316" y="426"/>
                    </a:lnTo>
                    <a:lnTo>
                      <a:pt x="320" y="448"/>
                    </a:lnTo>
                    <a:lnTo>
                      <a:pt x="324" y="454"/>
                    </a:lnTo>
                    <a:lnTo>
                      <a:pt x="326" y="458"/>
                    </a:lnTo>
                    <a:lnTo>
                      <a:pt x="330" y="460"/>
                    </a:lnTo>
                    <a:lnTo>
                      <a:pt x="332" y="464"/>
                    </a:lnTo>
                    <a:lnTo>
                      <a:pt x="332" y="468"/>
                    </a:lnTo>
                    <a:lnTo>
                      <a:pt x="336" y="472"/>
                    </a:lnTo>
                    <a:lnTo>
                      <a:pt x="344" y="476"/>
                    </a:lnTo>
                    <a:lnTo>
                      <a:pt x="346" y="478"/>
                    </a:lnTo>
                    <a:lnTo>
                      <a:pt x="348" y="482"/>
                    </a:lnTo>
                    <a:lnTo>
                      <a:pt x="348" y="490"/>
                    </a:lnTo>
                    <a:lnTo>
                      <a:pt x="348" y="502"/>
                    </a:lnTo>
                    <a:lnTo>
                      <a:pt x="326" y="510"/>
                    </a:lnTo>
                    <a:lnTo>
                      <a:pt x="324" y="512"/>
                    </a:lnTo>
                    <a:lnTo>
                      <a:pt x="322" y="516"/>
                    </a:lnTo>
                    <a:lnTo>
                      <a:pt x="320" y="524"/>
                    </a:lnTo>
                    <a:lnTo>
                      <a:pt x="316" y="538"/>
                    </a:lnTo>
                    <a:lnTo>
                      <a:pt x="312" y="556"/>
                    </a:lnTo>
                    <a:lnTo>
                      <a:pt x="312" y="566"/>
                    </a:lnTo>
                    <a:lnTo>
                      <a:pt x="312" y="572"/>
                    </a:lnTo>
                    <a:lnTo>
                      <a:pt x="320" y="578"/>
                    </a:lnTo>
                    <a:lnTo>
                      <a:pt x="330" y="582"/>
                    </a:lnTo>
                    <a:lnTo>
                      <a:pt x="348" y="586"/>
                    </a:lnTo>
                    <a:lnTo>
                      <a:pt x="352" y="586"/>
                    </a:lnTo>
                    <a:lnTo>
                      <a:pt x="356" y="586"/>
                    </a:lnTo>
                    <a:lnTo>
                      <a:pt x="358" y="588"/>
                    </a:lnTo>
                    <a:lnTo>
                      <a:pt x="360" y="608"/>
                    </a:lnTo>
                    <a:lnTo>
                      <a:pt x="352" y="610"/>
                    </a:lnTo>
                    <a:lnTo>
                      <a:pt x="350" y="612"/>
                    </a:lnTo>
                    <a:lnTo>
                      <a:pt x="348" y="616"/>
                    </a:lnTo>
                    <a:lnTo>
                      <a:pt x="348" y="622"/>
                    </a:lnTo>
                    <a:lnTo>
                      <a:pt x="348" y="630"/>
                    </a:lnTo>
                    <a:lnTo>
                      <a:pt x="350" y="636"/>
                    </a:lnTo>
                    <a:lnTo>
                      <a:pt x="352" y="640"/>
                    </a:lnTo>
                    <a:lnTo>
                      <a:pt x="358" y="644"/>
                    </a:lnTo>
                    <a:lnTo>
                      <a:pt x="366" y="650"/>
                    </a:lnTo>
                    <a:lnTo>
                      <a:pt x="372" y="656"/>
                    </a:lnTo>
                    <a:lnTo>
                      <a:pt x="374" y="662"/>
                    </a:lnTo>
                    <a:lnTo>
                      <a:pt x="374" y="672"/>
                    </a:lnTo>
                    <a:lnTo>
                      <a:pt x="376" y="680"/>
                    </a:lnTo>
                    <a:lnTo>
                      <a:pt x="378" y="684"/>
                    </a:lnTo>
                    <a:lnTo>
                      <a:pt x="382" y="688"/>
                    </a:lnTo>
                    <a:lnTo>
                      <a:pt x="388" y="690"/>
                    </a:lnTo>
                    <a:lnTo>
                      <a:pt x="400" y="690"/>
                    </a:lnTo>
                    <a:lnTo>
                      <a:pt x="414" y="694"/>
                    </a:lnTo>
                    <a:lnTo>
                      <a:pt x="420" y="696"/>
                    </a:lnTo>
                    <a:lnTo>
                      <a:pt x="426" y="700"/>
                    </a:lnTo>
                    <a:lnTo>
                      <a:pt x="438" y="710"/>
                    </a:lnTo>
                    <a:lnTo>
                      <a:pt x="448" y="714"/>
                    </a:lnTo>
                    <a:lnTo>
                      <a:pt x="456" y="716"/>
                    </a:lnTo>
                    <a:lnTo>
                      <a:pt x="466" y="718"/>
                    </a:lnTo>
                    <a:lnTo>
                      <a:pt x="476" y="720"/>
                    </a:lnTo>
                    <a:lnTo>
                      <a:pt x="472" y="748"/>
                    </a:lnTo>
                    <a:lnTo>
                      <a:pt x="470" y="778"/>
                    </a:lnTo>
                    <a:lnTo>
                      <a:pt x="470" y="806"/>
                    </a:lnTo>
                    <a:lnTo>
                      <a:pt x="472" y="822"/>
                    </a:lnTo>
                    <a:lnTo>
                      <a:pt x="476" y="836"/>
                    </a:lnTo>
                    <a:lnTo>
                      <a:pt x="480" y="858"/>
                    </a:lnTo>
                    <a:lnTo>
                      <a:pt x="484" y="882"/>
                    </a:lnTo>
                    <a:lnTo>
                      <a:pt x="484" y="894"/>
                    </a:lnTo>
                    <a:lnTo>
                      <a:pt x="482" y="906"/>
                    </a:lnTo>
                    <a:lnTo>
                      <a:pt x="480" y="916"/>
                    </a:lnTo>
                    <a:lnTo>
                      <a:pt x="476" y="926"/>
                    </a:lnTo>
                    <a:lnTo>
                      <a:pt x="470" y="932"/>
                    </a:lnTo>
                    <a:lnTo>
                      <a:pt x="462" y="940"/>
                    </a:lnTo>
                    <a:lnTo>
                      <a:pt x="456" y="946"/>
                    </a:lnTo>
                    <a:lnTo>
                      <a:pt x="452" y="952"/>
                    </a:lnTo>
                    <a:lnTo>
                      <a:pt x="450" y="954"/>
                    </a:lnTo>
                    <a:lnTo>
                      <a:pt x="444" y="958"/>
                    </a:lnTo>
                    <a:lnTo>
                      <a:pt x="436" y="962"/>
                    </a:lnTo>
                    <a:lnTo>
                      <a:pt x="430" y="964"/>
                    </a:lnTo>
                    <a:lnTo>
                      <a:pt x="428" y="968"/>
                    </a:lnTo>
                    <a:lnTo>
                      <a:pt x="424" y="980"/>
                    </a:lnTo>
                    <a:lnTo>
                      <a:pt x="422" y="990"/>
                    </a:lnTo>
                    <a:lnTo>
                      <a:pt x="420" y="1000"/>
                    </a:lnTo>
                    <a:lnTo>
                      <a:pt x="422" y="1010"/>
                    </a:lnTo>
                    <a:lnTo>
                      <a:pt x="424" y="1018"/>
                    </a:lnTo>
                    <a:lnTo>
                      <a:pt x="428" y="1026"/>
                    </a:lnTo>
                    <a:lnTo>
                      <a:pt x="432" y="1034"/>
                    </a:lnTo>
                    <a:lnTo>
                      <a:pt x="432" y="1038"/>
                    </a:lnTo>
                    <a:lnTo>
                      <a:pt x="432" y="1042"/>
                    </a:lnTo>
                    <a:lnTo>
                      <a:pt x="428" y="1044"/>
                    </a:lnTo>
                    <a:lnTo>
                      <a:pt x="424" y="1048"/>
                    </a:ln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1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242;p3"/>
              <p:cNvSpPr/>
              <p:nvPr/>
            </p:nvSpPr>
            <p:spPr>
              <a:xfrm>
                <a:off x="1451" y="2768"/>
                <a:ext cx="694" cy="1130"/>
              </a:xfrm>
              <a:custGeom>
                <a:avLst/>
                <a:gdLst/>
                <a:ahLst/>
                <a:cxnLst/>
                <a:rect l="l" t="t" r="r" b="b"/>
                <a:pathLst>
                  <a:path w="742" h="1334" extrusionOk="0">
                    <a:moveTo>
                      <a:pt x="120" y="1334"/>
                    </a:moveTo>
                    <a:lnTo>
                      <a:pt x="120" y="1334"/>
                    </a:lnTo>
                    <a:lnTo>
                      <a:pt x="104" y="1324"/>
                    </a:lnTo>
                    <a:lnTo>
                      <a:pt x="90" y="1312"/>
                    </a:lnTo>
                    <a:lnTo>
                      <a:pt x="88" y="1306"/>
                    </a:lnTo>
                    <a:lnTo>
                      <a:pt x="84" y="1302"/>
                    </a:lnTo>
                    <a:lnTo>
                      <a:pt x="80" y="1302"/>
                    </a:lnTo>
                    <a:lnTo>
                      <a:pt x="76" y="1302"/>
                    </a:lnTo>
                    <a:lnTo>
                      <a:pt x="72" y="1302"/>
                    </a:lnTo>
                    <a:lnTo>
                      <a:pt x="68" y="1300"/>
                    </a:lnTo>
                    <a:lnTo>
                      <a:pt x="64" y="1298"/>
                    </a:lnTo>
                    <a:lnTo>
                      <a:pt x="60" y="1292"/>
                    </a:lnTo>
                    <a:lnTo>
                      <a:pt x="54" y="1276"/>
                    </a:lnTo>
                    <a:lnTo>
                      <a:pt x="52" y="1268"/>
                    </a:lnTo>
                    <a:lnTo>
                      <a:pt x="52" y="1262"/>
                    </a:lnTo>
                    <a:lnTo>
                      <a:pt x="54" y="1256"/>
                    </a:lnTo>
                    <a:lnTo>
                      <a:pt x="58" y="1254"/>
                    </a:lnTo>
                    <a:lnTo>
                      <a:pt x="60" y="1252"/>
                    </a:lnTo>
                    <a:lnTo>
                      <a:pt x="62" y="1250"/>
                    </a:lnTo>
                    <a:lnTo>
                      <a:pt x="60" y="1240"/>
                    </a:lnTo>
                    <a:lnTo>
                      <a:pt x="54" y="1226"/>
                    </a:lnTo>
                    <a:lnTo>
                      <a:pt x="50" y="1218"/>
                    </a:lnTo>
                    <a:lnTo>
                      <a:pt x="44" y="1214"/>
                    </a:lnTo>
                    <a:lnTo>
                      <a:pt x="36" y="1210"/>
                    </a:lnTo>
                    <a:lnTo>
                      <a:pt x="28" y="1206"/>
                    </a:lnTo>
                    <a:lnTo>
                      <a:pt x="14" y="1204"/>
                    </a:lnTo>
                    <a:lnTo>
                      <a:pt x="12" y="1200"/>
                    </a:lnTo>
                    <a:lnTo>
                      <a:pt x="10" y="1192"/>
                    </a:lnTo>
                    <a:lnTo>
                      <a:pt x="10" y="1184"/>
                    </a:lnTo>
                    <a:lnTo>
                      <a:pt x="12" y="1178"/>
                    </a:lnTo>
                    <a:lnTo>
                      <a:pt x="16" y="1174"/>
                    </a:lnTo>
                    <a:lnTo>
                      <a:pt x="20" y="1170"/>
                    </a:lnTo>
                    <a:lnTo>
                      <a:pt x="32" y="1160"/>
                    </a:lnTo>
                    <a:lnTo>
                      <a:pt x="42" y="1144"/>
                    </a:lnTo>
                    <a:lnTo>
                      <a:pt x="46" y="1136"/>
                    </a:lnTo>
                    <a:lnTo>
                      <a:pt x="48" y="1128"/>
                    </a:lnTo>
                    <a:lnTo>
                      <a:pt x="50" y="1120"/>
                    </a:lnTo>
                    <a:lnTo>
                      <a:pt x="48" y="1112"/>
                    </a:lnTo>
                    <a:lnTo>
                      <a:pt x="44" y="1106"/>
                    </a:lnTo>
                    <a:lnTo>
                      <a:pt x="36" y="1100"/>
                    </a:lnTo>
                    <a:lnTo>
                      <a:pt x="24" y="1088"/>
                    </a:lnTo>
                    <a:lnTo>
                      <a:pt x="18" y="1080"/>
                    </a:lnTo>
                    <a:lnTo>
                      <a:pt x="14" y="1070"/>
                    </a:lnTo>
                    <a:lnTo>
                      <a:pt x="10" y="1048"/>
                    </a:lnTo>
                    <a:lnTo>
                      <a:pt x="2" y="1012"/>
                    </a:lnTo>
                    <a:lnTo>
                      <a:pt x="0" y="1000"/>
                    </a:lnTo>
                    <a:lnTo>
                      <a:pt x="0" y="990"/>
                    </a:lnTo>
                    <a:lnTo>
                      <a:pt x="0" y="970"/>
                    </a:lnTo>
                    <a:lnTo>
                      <a:pt x="2" y="960"/>
                    </a:lnTo>
                    <a:lnTo>
                      <a:pt x="4" y="950"/>
                    </a:lnTo>
                    <a:lnTo>
                      <a:pt x="12" y="932"/>
                    </a:lnTo>
                    <a:lnTo>
                      <a:pt x="22" y="908"/>
                    </a:lnTo>
                    <a:lnTo>
                      <a:pt x="34" y="884"/>
                    </a:lnTo>
                    <a:lnTo>
                      <a:pt x="42" y="868"/>
                    </a:lnTo>
                    <a:lnTo>
                      <a:pt x="50" y="850"/>
                    </a:lnTo>
                    <a:lnTo>
                      <a:pt x="54" y="842"/>
                    </a:lnTo>
                    <a:lnTo>
                      <a:pt x="60" y="840"/>
                    </a:lnTo>
                    <a:lnTo>
                      <a:pt x="66" y="838"/>
                    </a:lnTo>
                    <a:lnTo>
                      <a:pt x="74" y="838"/>
                    </a:lnTo>
                    <a:lnTo>
                      <a:pt x="80" y="836"/>
                    </a:lnTo>
                    <a:lnTo>
                      <a:pt x="82" y="832"/>
                    </a:lnTo>
                    <a:lnTo>
                      <a:pt x="88" y="830"/>
                    </a:lnTo>
                    <a:lnTo>
                      <a:pt x="96" y="828"/>
                    </a:lnTo>
                    <a:lnTo>
                      <a:pt x="122" y="822"/>
                    </a:lnTo>
                    <a:lnTo>
                      <a:pt x="136" y="818"/>
                    </a:lnTo>
                    <a:lnTo>
                      <a:pt x="140" y="816"/>
                    </a:lnTo>
                    <a:lnTo>
                      <a:pt x="144" y="812"/>
                    </a:lnTo>
                    <a:lnTo>
                      <a:pt x="152" y="792"/>
                    </a:lnTo>
                    <a:lnTo>
                      <a:pt x="158" y="768"/>
                    </a:lnTo>
                    <a:lnTo>
                      <a:pt x="162" y="744"/>
                    </a:lnTo>
                    <a:lnTo>
                      <a:pt x="164" y="722"/>
                    </a:lnTo>
                    <a:lnTo>
                      <a:pt x="164" y="712"/>
                    </a:lnTo>
                    <a:lnTo>
                      <a:pt x="162" y="706"/>
                    </a:lnTo>
                    <a:lnTo>
                      <a:pt x="158" y="700"/>
                    </a:lnTo>
                    <a:lnTo>
                      <a:pt x="152" y="694"/>
                    </a:lnTo>
                    <a:lnTo>
                      <a:pt x="134" y="690"/>
                    </a:lnTo>
                    <a:lnTo>
                      <a:pt x="124" y="686"/>
                    </a:lnTo>
                    <a:lnTo>
                      <a:pt x="120" y="684"/>
                    </a:lnTo>
                    <a:lnTo>
                      <a:pt x="118" y="674"/>
                    </a:lnTo>
                    <a:lnTo>
                      <a:pt x="120" y="670"/>
                    </a:lnTo>
                    <a:lnTo>
                      <a:pt x="124" y="668"/>
                    </a:lnTo>
                    <a:lnTo>
                      <a:pt x="128" y="666"/>
                    </a:lnTo>
                    <a:lnTo>
                      <a:pt x="130" y="664"/>
                    </a:lnTo>
                    <a:lnTo>
                      <a:pt x="130" y="658"/>
                    </a:lnTo>
                    <a:lnTo>
                      <a:pt x="124" y="646"/>
                    </a:lnTo>
                    <a:lnTo>
                      <a:pt x="120" y="636"/>
                    </a:lnTo>
                    <a:lnTo>
                      <a:pt x="114" y="628"/>
                    </a:lnTo>
                    <a:lnTo>
                      <a:pt x="100" y="612"/>
                    </a:lnTo>
                    <a:lnTo>
                      <a:pt x="92" y="604"/>
                    </a:lnTo>
                    <a:lnTo>
                      <a:pt x="88" y="594"/>
                    </a:lnTo>
                    <a:lnTo>
                      <a:pt x="86" y="584"/>
                    </a:lnTo>
                    <a:lnTo>
                      <a:pt x="86" y="572"/>
                    </a:lnTo>
                    <a:lnTo>
                      <a:pt x="86" y="554"/>
                    </a:lnTo>
                    <a:lnTo>
                      <a:pt x="86" y="536"/>
                    </a:lnTo>
                    <a:lnTo>
                      <a:pt x="86" y="526"/>
                    </a:lnTo>
                    <a:lnTo>
                      <a:pt x="90" y="518"/>
                    </a:lnTo>
                    <a:lnTo>
                      <a:pt x="94" y="512"/>
                    </a:lnTo>
                    <a:lnTo>
                      <a:pt x="102" y="508"/>
                    </a:lnTo>
                    <a:lnTo>
                      <a:pt x="106" y="504"/>
                    </a:lnTo>
                    <a:lnTo>
                      <a:pt x="108" y="502"/>
                    </a:lnTo>
                    <a:lnTo>
                      <a:pt x="114" y="496"/>
                    </a:lnTo>
                    <a:lnTo>
                      <a:pt x="122" y="488"/>
                    </a:lnTo>
                    <a:lnTo>
                      <a:pt x="128" y="476"/>
                    </a:lnTo>
                    <a:lnTo>
                      <a:pt x="134" y="466"/>
                    </a:lnTo>
                    <a:lnTo>
                      <a:pt x="136" y="454"/>
                    </a:lnTo>
                    <a:lnTo>
                      <a:pt x="138" y="434"/>
                    </a:lnTo>
                    <a:lnTo>
                      <a:pt x="140" y="412"/>
                    </a:lnTo>
                    <a:lnTo>
                      <a:pt x="146" y="370"/>
                    </a:lnTo>
                    <a:lnTo>
                      <a:pt x="148" y="348"/>
                    </a:lnTo>
                    <a:lnTo>
                      <a:pt x="148" y="326"/>
                    </a:lnTo>
                    <a:lnTo>
                      <a:pt x="148" y="320"/>
                    </a:lnTo>
                    <a:lnTo>
                      <a:pt x="150" y="316"/>
                    </a:lnTo>
                    <a:lnTo>
                      <a:pt x="156" y="306"/>
                    </a:lnTo>
                    <a:lnTo>
                      <a:pt x="162" y="298"/>
                    </a:lnTo>
                    <a:lnTo>
                      <a:pt x="164" y="288"/>
                    </a:lnTo>
                    <a:lnTo>
                      <a:pt x="168" y="268"/>
                    </a:lnTo>
                    <a:lnTo>
                      <a:pt x="170" y="248"/>
                    </a:lnTo>
                    <a:lnTo>
                      <a:pt x="172" y="236"/>
                    </a:lnTo>
                    <a:lnTo>
                      <a:pt x="176" y="228"/>
                    </a:lnTo>
                    <a:lnTo>
                      <a:pt x="192" y="212"/>
                    </a:lnTo>
                    <a:lnTo>
                      <a:pt x="210" y="196"/>
                    </a:lnTo>
                    <a:lnTo>
                      <a:pt x="230" y="182"/>
                    </a:lnTo>
                    <a:lnTo>
                      <a:pt x="252" y="172"/>
                    </a:lnTo>
                    <a:lnTo>
                      <a:pt x="272" y="166"/>
                    </a:lnTo>
                    <a:lnTo>
                      <a:pt x="294" y="160"/>
                    </a:lnTo>
                    <a:lnTo>
                      <a:pt x="300" y="162"/>
                    </a:lnTo>
                    <a:lnTo>
                      <a:pt x="302" y="166"/>
                    </a:lnTo>
                    <a:lnTo>
                      <a:pt x="306" y="178"/>
                    </a:lnTo>
                    <a:lnTo>
                      <a:pt x="312" y="198"/>
                    </a:lnTo>
                    <a:lnTo>
                      <a:pt x="320" y="218"/>
                    </a:lnTo>
                    <a:lnTo>
                      <a:pt x="326" y="226"/>
                    </a:lnTo>
                    <a:lnTo>
                      <a:pt x="332" y="234"/>
                    </a:lnTo>
                    <a:lnTo>
                      <a:pt x="340" y="242"/>
                    </a:lnTo>
                    <a:lnTo>
                      <a:pt x="350" y="246"/>
                    </a:lnTo>
                    <a:lnTo>
                      <a:pt x="382" y="260"/>
                    </a:lnTo>
                    <a:lnTo>
                      <a:pt x="398" y="264"/>
                    </a:lnTo>
                    <a:lnTo>
                      <a:pt x="416" y="266"/>
                    </a:lnTo>
                    <a:lnTo>
                      <a:pt x="428" y="266"/>
                    </a:lnTo>
                    <a:lnTo>
                      <a:pt x="436" y="268"/>
                    </a:lnTo>
                    <a:lnTo>
                      <a:pt x="440" y="276"/>
                    </a:lnTo>
                    <a:lnTo>
                      <a:pt x="442" y="286"/>
                    </a:lnTo>
                    <a:lnTo>
                      <a:pt x="444" y="290"/>
                    </a:lnTo>
                    <a:lnTo>
                      <a:pt x="446" y="290"/>
                    </a:lnTo>
                    <a:lnTo>
                      <a:pt x="448" y="290"/>
                    </a:lnTo>
                    <a:lnTo>
                      <a:pt x="450" y="292"/>
                    </a:lnTo>
                    <a:lnTo>
                      <a:pt x="458" y="310"/>
                    </a:lnTo>
                    <a:lnTo>
                      <a:pt x="470" y="326"/>
                    </a:lnTo>
                    <a:lnTo>
                      <a:pt x="478" y="334"/>
                    </a:lnTo>
                    <a:lnTo>
                      <a:pt x="486" y="340"/>
                    </a:lnTo>
                    <a:lnTo>
                      <a:pt x="498" y="350"/>
                    </a:lnTo>
                    <a:lnTo>
                      <a:pt x="510" y="364"/>
                    </a:lnTo>
                    <a:lnTo>
                      <a:pt x="516" y="374"/>
                    </a:lnTo>
                    <a:lnTo>
                      <a:pt x="520" y="378"/>
                    </a:lnTo>
                    <a:lnTo>
                      <a:pt x="526" y="380"/>
                    </a:lnTo>
                    <a:lnTo>
                      <a:pt x="536" y="376"/>
                    </a:lnTo>
                    <a:lnTo>
                      <a:pt x="568" y="360"/>
                    </a:lnTo>
                    <a:lnTo>
                      <a:pt x="576" y="354"/>
                    </a:lnTo>
                    <a:lnTo>
                      <a:pt x="582" y="350"/>
                    </a:lnTo>
                    <a:lnTo>
                      <a:pt x="588" y="338"/>
                    </a:lnTo>
                    <a:lnTo>
                      <a:pt x="592" y="330"/>
                    </a:lnTo>
                    <a:lnTo>
                      <a:pt x="592" y="326"/>
                    </a:lnTo>
                    <a:lnTo>
                      <a:pt x="592" y="320"/>
                    </a:lnTo>
                    <a:lnTo>
                      <a:pt x="588" y="314"/>
                    </a:lnTo>
                    <a:lnTo>
                      <a:pt x="586" y="310"/>
                    </a:lnTo>
                    <a:lnTo>
                      <a:pt x="586" y="306"/>
                    </a:lnTo>
                    <a:lnTo>
                      <a:pt x="590" y="298"/>
                    </a:lnTo>
                    <a:lnTo>
                      <a:pt x="596" y="292"/>
                    </a:lnTo>
                    <a:lnTo>
                      <a:pt x="602" y="286"/>
                    </a:lnTo>
                    <a:lnTo>
                      <a:pt x="608" y="280"/>
                    </a:lnTo>
                    <a:lnTo>
                      <a:pt x="610" y="272"/>
                    </a:lnTo>
                    <a:lnTo>
                      <a:pt x="612" y="264"/>
                    </a:lnTo>
                    <a:lnTo>
                      <a:pt x="616" y="256"/>
                    </a:lnTo>
                    <a:lnTo>
                      <a:pt x="618" y="248"/>
                    </a:lnTo>
                    <a:lnTo>
                      <a:pt x="620" y="238"/>
                    </a:lnTo>
                    <a:lnTo>
                      <a:pt x="624" y="230"/>
                    </a:lnTo>
                    <a:lnTo>
                      <a:pt x="626" y="226"/>
                    </a:lnTo>
                    <a:lnTo>
                      <a:pt x="628" y="224"/>
                    </a:lnTo>
                    <a:lnTo>
                      <a:pt x="632" y="220"/>
                    </a:lnTo>
                    <a:lnTo>
                      <a:pt x="634" y="212"/>
                    </a:lnTo>
                    <a:lnTo>
                      <a:pt x="636" y="198"/>
                    </a:lnTo>
                    <a:lnTo>
                      <a:pt x="642" y="176"/>
                    </a:lnTo>
                    <a:lnTo>
                      <a:pt x="648" y="154"/>
                    </a:lnTo>
                    <a:lnTo>
                      <a:pt x="654" y="136"/>
                    </a:lnTo>
                    <a:lnTo>
                      <a:pt x="660" y="118"/>
                    </a:lnTo>
                    <a:lnTo>
                      <a:pt x="670" y="108"/>
                    </a:lnTo>
                    <a:lnTo>
                      <a:pt x="678" y="96"/>
                    </a:lnTo>
                    <a:lnTo>
                      <a:pt x="682" y="92"/>
                    </a:lnTo>
                    <a:lnTo>
                      <a:pt x="684" y="90"/>
                    </a:lnTo>
                    <a:lnTo>
                      <a:pt x="686" y="90"/>
                    </a:lnTo>
                    <a:lnTo>
                      <a:pt x="688" y="72"/>
                    </a:lnTo>
                    <a:lnTo>
                      <a:pt x="688" y="68"/>
                    </a:lnTo>
                    <a:lnTo>
                      <a:pt x="686" y="66"/>
                    </a:lnTo>
                    <a:lnTo>
                      <a:pt x="682" y="60"/>
                    </a:lnTo>
                    <a:lnTo>
                      <a:pt x="678" y="56"/>
                    </a:lnTo>
                    <a:lnTo>
                      <a:pt x="676" y="50"/>
                    </a:lnTo>
                    <a:lnTo>
                      <a:pt x="678" y="36"/>
                    </a:lnTo>
                    <a:lnTo>
                      <a:pt x="684" y="22"/>
                    </a:lnTo>
                    <a:lnTo>
                      <a:pt x="692" y="8"/>
                    </a:lnTo>
                    <a:lnTo>
                      <a:pt x="696" y="4"/>
                    </a:lnTo>
                    <a:lnTo>
                      <a:pt x="702" y="2"/>
                    </a:lnTo>
                    <a:lnTo>
                      <a:pt x="716" y="0"/>
                    </a:lnTo>
                    <a:lnTo>
                      <a:pt x="732" y="0"/>
                    </a:lnTo>
                    <a:lnTo>
                      <a:pt x="738" y="2"/>
                    </a:lnTo>
                    <a:lnTo>
                      <a:pt x="742" y="4"/>
                    </a:lnTo>
                    <a:lnTo>
                      <a:pt x="742" y="10"/>
                    </a:lnTo>
                    <a:lnTo>
                      <a:pt x="736" y="20"/>
                    </a:lnTo>
                    <a:lnTo>
                      <a:pt x="728" y="26"/>
                    </a:lnTo>
                    <a:lnTo>
                      <a:pt x="728" y="48"/>
                    </a:lnTo>
                    <a:lnTo>
                      <a:pt x="726" y="74"/>
                    </a:lnTo>
                    <a:lnTo>
                      <a:pt x="722" y="98"/>
                    </a:lnTo>
                    <a:lnTo>
                      <a:pt x="720" y="114"/>
                    </a:lnTo>
                    <a:lnTo>
                      <a:pt x="718" y="122"/>
                    </a:lnTo>
                    <a:lnTo>
                      <a:pt x="714" y="128"/>
                    </a:lnTo>
                    <a:lnTo>
                      <a:pt x="700" y="144"/>
                    </a:lnTo>
                    <a:lnTo>
                      <a:pt x="694" y="152"/>
                    </a:lnTo>
                    <a:lnTo>
                      <a:pt x="690" y="160"/>
                    </a:lnTo>
                    <a:lnTo>
                      <a:pt x="686" y="168"/>
                    </a:lnTo>
                    <a:lnTo>
                      <a:pt x="682" y="176"/>
                    </a:lnTo>
                    <a:lnTo>
                      <a:pt x="678" y="184"/>
                    </a:lnTo>
                    <a:lnTo>
                      <a:pt x="676" y="192"/>
                    </a:lnTo>
                    <a:lnTo>
                      <a:pt x="672" y="210"/>
                    </a:lnTo>
                    <a:lnTo>
                      <a:pt x="668" y="226"/>
                    </a:lnTo>
                    <a:lnTo>
                      <a:pt x="666" y="232"/>
                    </a:lnTo>
                    <a:lnTo>
                      <a:pt x="660" y="236"/>
                    </a:lnTo>
                    <a:lnTo>
                      <a:pt x="656" y="240"/>
                    </a:lnTo>
                    <a:lnTo>
                      <a:pt x="652" y="246"/>
                    </a:lnTo>
                    <a:lnTo>
                      <a:pt x="650" y="258"/>
                    </a:lnTo>
                    <a:lnTo>
                      <a:pt x="648" y="268"/>
                    </a:lnTo>
                    <a:lnTo>
                      <a:pt x="648" y="292"/>
                    </a:lnTo>
                    <a:lnTo>
                      <a:pt x="650" y="312"/>
                    </a:lnTo>
                    <a:lnTo>
                      <a:pt x="652" y="320"/>
                    </a:lnTo>
                    <a:lnTo>
                      <a:pt x="656" y="328"/>
                    </a:lnTo>
                    <a:lnTo>
                      <a:pt x="660" y="338"/>
                    </a:lnTo>
                    <a:lnTo>
                      <a:pt x="660" y="344"/>
                    </a:lnTo>
                    <a:lnTo>
                      <a:pt x="660" y="348"/>
                    </a:lnTo>
                    <a:lnTo>
                      <a:pt x="652" y="358"/>
                    </a:lnTo>
                    <a:lnTo>
                      <a:pt x="642" y="366"/>
                    </a:lnTo>
                    <a:lnTo>
                      <a:pt x="626" y="374"/>
                    </a:lnTo>
                    <a:lnTo>
                      <a:pt x="620" y="378"/>
                    </a:lnTo>
                    <a:lnTo>
                      <a:pt x="616" y="384"/>
                    </a:lnTo>
                    <a:lnTo>
                      <a:pt x="610" y="394"/>
                    </a:lnTo>
                    <a:lnTo>
                      <a:pt x="600" y="410"/>
                    </a:lnTo>
                    <a:lnTo>
                      <a:pt x="592" y="430"/>
                    </a:lnTo>
                    <a:lnTo>
                      <a:pt x="580" y="468"/>
                    </a:lnTo>
                    <a:lnTo>
                      <a:pt x="568" y="504"/>
                    </a:lnTo>
                    <a:lnTo>
                      <a:pt x="564" y="512"/>
                    </a:lnTo>
                    <a:lnTo>
                      <a:pt x="562" y="516"/>
                    </a:lnTo>
                    <a:lnTo>
                      <a:pt x="560" y="520"/>
                    </a:lnTo>
                    <a:lnTo>
                      <a:pt x="550" y="524"/>
                    </a:lnTo>
                    <a:lnTo>
                      <a:pt x="544" y="528"/>
                    </a:lnTo>
                    <a:lnTo>
                      <a:pt x="542" y="532"/>
                    </a:lnTo>
                    <a:lnTo>
                      <a:pt x="510" y="596"/>
                    </a:lnTo>
                    <a:lnTo>
                      <a:pt x="500" y="606"/>
                    </a:lnTo>
                    <a:lnTo>
                      <a:pt x="490" y="614"/>
                    </a:lnTo>
                    <a:lnTo>
                      <a:pt x="476" y="620"/>
                    </a:lnTo>
                    <a:lnTo>
                      <a:pt x="472" y="624"/>
                    </a:lnTo>
                    <a:lnTo>
                      <a:pt x="468" y="630"/>
                    </a:lnTo>
                    <a:lnTo>
                      <a:pt x="456" y="648"/>
                    </a:lnTo>
                    <a:lnTo>
                      <a:pt x="452" y="656"/>
                    </a:lnTo>
                    <a:lnTo>
                      <a:pt x="448" y="666"/>
                    </a:lnTo>
                    <a:lnTo>
                      <a:pt x="448" y="674"/>
                    </a:lnTo>
                    <a:lnTo>
                      <a:pt x="450" y="684"/>
                    </a:lnTo>
                    <a:lnTo>
                      <a:pt x="452" y="692"/>
                    </a:lnTo>
                    <a:lnTo>
                      <a:pt x="450" y="698"/>
                    </a:lnTo>
                    <a:lnTo>
                      <a:pt x="450" y="704"/>
                    </a:lnTo>
                    <a:lnTo>
                      <a:pt x="450" y="710"/>
                    </a:lnTo>
                    <a:lnTo>
                      <a:pt x="448" y="714"/>
                    </a:lnTo>
                    <a:lnTo>
                      <a:pt x="448" y="716"/>
                    </a:lnTo>
                    <a:lnTo>
                      <a:pt x="442" y="720"/>
                    </a:lnTo>
                    <a:lnTo>
                      <a:pt x="434" y="732"/>
                    </a:lnTo>
                    <a:lnTo>
                      <a:pt x="430" y="738"/>
                    </a:lnTo>
                    <a:lnTo>
                      <a:pt x="428" y="744"/>
                    </a:lnTo>
                    <a:lnTo>
                      <a:pt x="428" y="748"/>
                    </a:lnTo>
                    <a:lnTo>
                      <a:pt x="424" y="754"/>
                    </a:lnTo>
                    <a:lnTo>
                      <a:pt x="414" y="764"/>
                    </a:lnTo>
                    <a:lnTo>
                      <a:pt x="394" y="782"/>
                    </a:lnTo>
                    <a:lnTo>
                      <a:pt x="358" y="810"/>
                    </a:lnTo>
                    <a:lnTo>
                      <a:pt x="338" y="822"/>
                    </a:lnTo>
                    <a:lnTo>
                      <a:pt x="320" y="834"/>
                    </a:lnTo>
                    <a:lnTo>
                      <a:pt x="312" y="838"/>
                    </a:lnTo>
                    <a:lnTo>
                      <a:pt x="308" y="842"/>
                    </a:lnTo>
                    <a:lnTo>
                      <a:pt x="300" y="854"/>
                    </a:lnTo>
                    <a:lnTo>
                      <a:pt x="290" y="866"/>
                    </a:lnTo>
                    <a:lnTo>
                      <a:pt x="284" y="872"/>
                    </a:lnTo>
                    <a:lnTo>
                      <a:pt x="280" y="874"/>
                    </a:lnTo>
                    <a:lnTo>
                      <a:pt x="278" y="876"/>
                    </a:lnTo>
                    <a:lnTo>
                      <a:pt x="276" y="882"/>
                    </a:lnTo>
                    <a:lnTo>
                      <a:pt x="268" y="904"/>
                    </a:lnTo>
                    <a:lnTo>
                      <a:pt x="260" y="940"/>
                    </a:lnTo>
                    <a:lnTo>
                      <a:pt x="256" y="946"/>
                    </a:lnTo>
                    <a:lnTo>
                      <a:pt x="252" y="954"/>
                    </a:lnTo>
                    <a:lnTo>
                      <a:pt x="248" y="960"/>
                    </a:lnTo>
                    <a:lnTo>
                      <a:pt x="244" y="966"/>
                    </a:lnTo>
                    <a:lnTo>
                      <a:pt x="234" y="986"/>
                    </a:lnTo>
                    <a:lnTo>
                      <a:pt x="224" y="1004"/>
                    </a:lnTo>
                    <a:lnTo>
                      <a:pt x="216" y="1026"/>
                    </a:lnTo>
                    <a:lnTo>
                      <a:pt x="208" y="1048"/>
                    </a:lnTo>
                    <a:lnTo>
                      <a:pt x="202" y="1070"/>
                    </a:lnTo>
                    <a:lnTo>
                      <a:pt x="198" y="1092"/>
                    </a:lnTo>
                    <a:lnTo>
                      <a:pt x="196" y="1104"/>
                    </a:lnTo>
                    <a:lnTo>
                      <a:pt x="194" y="1110"/>
                    </a:lnTo>
                    <a:lnTo>
                      <a:pt x="190" y="1114"/>
                    </a:lnTo>
                    <a:lnTo>
                      <a:pt x="186" y="1122"/>
                    </a:lnTo>
                    <a:lnTo>
                      <a:pt x="184" y="1130"/>
                    </a:lnTo>
                    <a:lnTo>
                      <a:pt x="184" y="1140"/>
                    </a:lnTo>
                    <a:lnTo>
                      <a:pt x="182" y="1148"/>
                    </a:lnTo>
                    <a:lnTo>
                      <a:pt x="166" y="1184"/>
                    </a:lnTo>
                    <a:lnTo>
                      <a:pt x="148" y="1220"/>
                    </a:lnTo>
                    <a:lnTo>
                      <a:pt x="146" y="1226"/>
                    </a:lnTo>
                    <a:lnTo>
                      <a:pt x="144" y="1234"/>
                    </a:lnTo>
                    <a:lnTo>
                      <a:pt x="142" y="1252"/>
                    </a:lnTo>
                    <a:lnTo>
                      <a:pt x="142" y="1284"/>
                    </a:lnTo>
                    <a:lnTo>
                      <a:pt x="144" y="1302"/>
                    </a:lnTo>
                    <a:lnTo>
                      <a:pt x="144" y="1320"/>
                    </a:lnTo>
                    <a:lnTo>
                      <a:pt x="142" y="1324"/>
                    </a:lnTo>
                    <a:lnTo>
                      <a:pt x="140" y="1326"/>
                    </a:lnTo>
                    <a:lnTo>
                      <a:pt x="134" y="1330"/>
                    </a:lnTo>
                    <a:lnTo>
                      <a:pt x="126" y="1332"/>
                    </a:lnTo>
                    <a:lnTo>
                      <a:pt x="120" y="133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1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243;p3"/>
              <p:cNvSpPr/>
              <p:nvPr/>
            </p:nvSpPr>
            <p:spPr>
              <a:xfrm>
                <a:off x="1451" y="2768"/>
                <a:ext cx="694" cy="1130"/>
              </a:xfrm>
              <a:custGeom>
                <a:avLst/>
                <a:gdLst/>
                <a:ahLst/>
                <a:cxnLst/>
                <a:rect l="l" t="t" r="r" b="b"/>
                <a:pathLst>
                  <a:path w="742" h="1334" extrusionOk="0">
                    <a:moveTo>
                      <a:pt x="120" y="1334"/>
                    </a:moveTo>
                    <a:lnTo>
                      <a:pt x="120" y="1334"/>
                    </a:lnTo>
                    <a:lnTo>
                      <a:pt x="104" y="1324"/>
                    </a:lnTo>
                    <a:lnTo>
                      <a:pt x="90" y="1312"/>
                    </a:lnTo>
                    <a:lnTo>
                      <a:pt x="88" y="1306"/>
                    </a:lnTo>
                    <a:lnTo>
                      <a:pt x="84" y="1302"/>
                    </a:lnTo>
                    <a:lnTo>
                      <a:pt x="80" y="1302"/>
                    </a:lnTo>
                    <a:lnTo>
                      <a:pt x="76" y="1302"/>
                    </a:lnTo>
                    <a:lnTo>
                      <a:pt x="72" y="1302"/>
                    </a:lnTo>
                    <a:lnTo>
                      <a:pt x="68" y="1300"/>
                    </a:lnTo>
                    <a:lnTo>
                      <a:pt x="64" y="1298"/>
                    </a:lnTo>
                    <a:lnTo>
                      <a:pt x="60" y="1292"/>
                    </a:lnTo>
                    <a:lnTo>
                      <a:pt x="54" y="1276"/>
                    </a:lnTo>
                    <a:lnTo>
                      <a:pt x="52" y="1268"/>
                    </a:lnTo>
                    <a:lnTo>
                      <a:pt x="52" y="1262"/>
                    </a:lnTo>
                    <a:lnTo>
                      <a:pt x="54" y="1256"/>
                    </a:lnTo>
                    <a:lnTo>
                      <a:pt x="58" y="1254"/>
                    </a:lnTo>
                    <a:lnTo>
                      <a:pt x="60" y="1252"/>
                    </a:lnTo>
                    <a:lnTo>
                      <a:pt x="62" y="1250"/>
                    </a:lnTo>
                    <a:lnTo>
                      <a:pt x="60" y="1240"/>
                    </a:lnTo>
                    <a:lnTo>
                      <a:pt x="54" y="1226"/>
                    </a:lnTo>
                    <a:lnTo>
                      <a:pt x="50" y="1218"/>
                    </a:lnTo>
                    <a:lnTo>
                      <a:pt x="44" y="1214"/>
                    </a:lnTo>
                    <a:lnTo>
                      <a:pt x="36" y="1210"/>
                    </a:lnTo>
                    <a:lnTo>
                      <a:pt x="28" y="1206"/>
                    </a:lnTo>
                    <a:lnTo>
                      <a:pt x="14" y="1204"/>
                    </a:lnTo>
                    <a:lnTo>
                      <a:pt x="12" y="1200"/>
                    </a:lnTo>
                    <a:lnTo>
                      <a:pt x="10" y="1192"/>
                    </a:lnTo>
                    <a:lnTo>
                      <a:pt x="10" y="1184"/>
                    </a:lnTo>
                    <a:lnTo>
                      <a:pt x="12" y="1178"/>
                    </a:lnTo>
                    <a:lnTo>
                      <a:pt x="16" y="1174"/>
                    </a:lnTo>
                    <a:lnTo>
                      <a:pt x="20" y="1170"/>
                    </a:lnTo>
                    <a:lnTo>
                      <a:pt x="32" y="1160"/>
                    </a:lnTo>
                    <a:lnTo>
                      <a:pt x="42" y="1144"/>
                    </a:lnTo>
                    <a:lnTo>
                      <a:pt x="46" y="1136"/>
                    </a:lnTo>
                    <a:lnTo>
                      <a:pt x="48" y="1128"/>
                    </a:lnTo>
                    <a:lnTo>
                      <a:pt x="50" y="1120"/>
                    </a:lnTo>
                    <a:lnTo>
                      <a:pt x="48" y="1112"/>
                    </a:lnTo>
                    <a:lnTo>
                      <a:pt x="44" y="1106"/>
                    </a:lnTo>
                    <a:lnTo>
                      <a:pt x="36" y="1100"/>
                    </a:lnTo>
                    <a:lnTo>
                      <a:pt x="24" y="1088"/>
                    </a:lnTo>
                    <a:lnTo>
                      <a:pt x="18" y="1080"/>
                    </a:lnTo>
                    <a:lnTo>
                      <a:pt x="14" y="1070"/>
                    </a:lnTo>
                    <a:lnTo>
                      <a:pt x="10" y="1048"/>
                    </a:lnTo>
                    <a:lnTo>
                      <a:pt x="2" y="1012"/>
                    </a:lnTo>
                    <a:lnTo>
                      <a:pt x="0" y="1000"/>
                    </a:lnTo>
                    <a:lnTo>
                      <a:pt x="0" y="990"/>
                    </a:lnTo>
                    <a:lnTo>
                      <a:pt x="0" y="970"/>
                    </a:lnTo>
                    <a:lnTo>
                      <a:pt x="2" y="960"/>
                    </a:lnTo>
                    <a:lnTo>
                      <a:pt x="4" y="950"/>
                    </a:lnTo>
                    <a:lnTo>
                      <a:pt x="12" y="932"/>
                    </a:lnTo>
                    <a:lnTo>
                      <a:pt x="22" y="908"/>
                    </a:lnTo>
                    <a:lnTo>
                      <a:pt x="34" y="884"/>
                    </a:lnTo>
                    <a:lnTo>
                      <a:pt x="42" y="868"/>
                    </a:lnTo>
                    <a:lnTo>
                      <a:pt x="50" y="850"/>
                    </a:lnTo>
                    <a:lnTo>
                      <a:pt x="54" y="842"/>
                    </a:lnTo>
                    <a:lnTo>
                      <a:pt x="60" y="840"/>
                    </a:lnTo>
                    <a:lnTo>
                      <a:pt x="66" y="838"/>
                    </a:lnTo>
                    <a:lnTo>
                      <a:pt x="74" y="838"/>
                    </a:lnTo>
                    <a:lnTo>
                      <a:pt x="80" y="836"/>
                    </a:lnTo>
                    <a:lnTo>
                      <a:pt x="82" y="832"/>
                    </a:lnTo>
                    <a:lnTo>
                      <a:pt x="88" y="830"/>
                    </a:lnTo>
                    <a:lnTo>
                      <a:pt x="96" y="828"/>
                    </a:lnTo>
                    <a:lnTo>
                      <a:pt x="122" y="822"/>
                    </a:lnTo>
                    <a:lnTo>
                      <a:pt x="136" y="818"/>
                    </a:lnTo>
                    <a:lnTo>
                      <a:pt x="140" y="816"/>
                    </a:lnTo>
                    <a:lnTo>
                      <a:pt x="144" y="812"/>
                    </a:lnTo>
                    <a:lnTo>
                      <a:pt x="152" y="792"/>
                    </a:lnTo>
                    <a:lnTo>
                      <a:pt x="158" y="768"/>
                    </a:lnTo>
                    <a:lnTo>
                      <a:pt x="162" y="744"/>
                    </a:lnTo>
                    <a:lnTo>
                      <a:pt x="164" y="722"/>
                    </a:lnTo>
                    <a:lnTo>
                      <a:pt x="164" y="712"/>
                    </a:lnTo>
                    <a:lnTo>
                      <a:pt x="162" y="706"/>
                    </a:lnTo>
                    <a:lnTo>
                      <a:pt x="158" y="700"/>
                    </a:lnTo>
                    <a:lnTo>
                      <a:pt x="152" y="694"/>
                    </a:lnTo>
                    <a:lnTo>
                      <a:pt x="134" y="690"/>
                    </a:lnTo>
                    <a:lnTo>
                      <a:pt x="124" y="686"/>
                    </a:lnTo>
                    <a:lnTo>
                      <a:pt x="120" y="684"/>
                    </a:lnTo>
                    <a:lnTo>
                      <a:pt x="118" y="674"/>
                    </a:lnTo>
                    <a:lnTo>
                      <a:pt x="120" y="670"/>
                    </a:lnTo>
                    <a:lnTo>
                      <a:pt x="124" y="668"/>
                    </a:lnTo>
                    <a:lnTo>
                      <a:pt x="128" y="666"/>
                    </a:lnTo>
                    <a:lnTo>
                      <a:pt x="130" y="664"/>
                    </a:lnTo>
                    <a:lnTo>
                      <a:pt x="130" y="658"/>
                    </a:lnTo>
                    <a:lnTo>
                      <a:pt x="124" y="646"/>
                    </a:lnTo>
                    <a:lnTo>
                      <a:pt x="120" y="636"/>
                    </a:lnTo>
                    <a:lnTo>
                      <a:pt x="114" y="628"/>
                    </a:lnTo>
                    <a:lnTo>
                      <a:pt x="100" y="612"/>
                    </a:lnTo>
                    <a:lnTo>
                      <a:pt x="92" y="604"/>
                    </a:lnTo>
                    <a:lnTo>
                      <a:pt x="88" y="594"/>
                    </a:lnTo>
                    <a:lnTo>
                      <a:pt x="86" y="584"/>
                    </a:lnTo>
                    <a:lnTo>
                      <a:pt x="86" y="572"/>
                    </a:lnTo>
                    <a:lnTo>
                      <a:pt x="86" y="554"/>
                    </a:lnTo>
                    <a:lnTo>
                      <a:pt x="86" y="536"/>
                    </a:lnTo>
                    <a:lnTo>
                      <a:pt x="86" y="526"/>
                    </a:lnTo>
                    <a:lnTo>
                      <a:pt x="90" y="518"/>
                    </a:lnTo>
                    <a:lnTo>
                      <a:pt x="94" y="512"/>
                    </a:lnTo>
                    <a:lnTo>
                      <a:pt x="102" y="508"/>
                    </a:lnTo>
                    <a:lnTo>
                      <a:pt x="106" y="504"/>
                    </a:lnTo>
                    <a:lnTo>
                      <a:pt x="108" y="502"/>
                    </a:lnTo>
                    <a:lnTo>
                      <a:pt x="114" y="496"/>
                    </a:lnTo>
                    <a:lnTo>
                      <a:pt x="122" y="488"/>
                    </a:lnTo>
                    <a:lnTo>
                      <a:pt x="128" y="476"/>
                    </a:lnTo>
                    <a:lnTo>
                      <a:pt x="134" y="466"/>
                    </a:lnTo>
                    <a:lnTo>
                      <a:pt x="136" y="454"/>
                    </a:lnTo>
                    <a:lnTo>
                      <a:pt x="138" y="434"/>
                    </a:lnTo>
                    <a:lnTo>
                      <a:pt x="140" y="412"/>
                    </a:lnTo>
                    <a:lnTo>
                      <a:pt x="146" y="370"/>
                    </a:lnTo>
                    <a:lnTo>
                      <a:pt x="148" y="348"/>
                    </a:lnTo>
                    <a:lnTo>
                      <a:pt x="148" y="326"/>
                    </a:lnTo>
                    <a:lnTo>
                      <a:pt x="148" y="320"/>
                    </a:lnTo>
                    <a:lnTo>
                      <a:pt x="150" y="316"/>
                    </a:lnTo>
                    <a:lnTo>
                      <a:pt x="156" y="306"/>
                    </a:lnTo>
                    <a:lnTo>
                      <a:pt x="162" y="298"/>
                    </a:lnTo>
                    <a:lnTo>
                      <a:pt x="164" y="288"/>
                    </a:lnTo>
                    <a:lnTo>
                      <a:pt x="168" y="268"/>
                    </a:lnTo>
                    <a:lnTo>
                      <a:pt x="170" y="248"/>
                    </a:lnTo>
                    <a:lnTo>
                      <a:pt x="172" y="236"/>
                    </a:lnTo>
                    <a:lnTo>
                      <a:pt x="176" y="228"/>
                    </a:lnTo>
                    <a:lnTo>
                      <a:pt x="192" y="212"/>
                    </a:lnTo>
                    <a:lnTo>
                      <a:pt x="210" y="196"/>
                    </a:lnTo>
                    <a:lnTo>
                      <a:pt x="230" y="182"/>
                    </a:lnTo>
                    <a:lnTo>
                      <a:pt x="252" y="172"/>
                    </a:lnTo>
                    <a:lnTo>
                      <a:pt x="272" y="166"/>
                    </a:lnTo>
                    <a:lnTo>
                      <a:pt x="294" y="160"/>
                    </a:lnTo>
                    <a:lnTo>
                      <a:pt x="300" y="162"/>
                    </a:lnTo>
                    <a:lnTo>
                      <a:pt x="302" y="166"/>
                    </a:lnTo>
                    <a:lnTo>
                      <a:pt x="306" y="178"/>
                    </a:lnTo>
                    <a:lnTo>
                      <a:pt x="312" y="198"/>
                    </a:lnTo>
                    <a:lnTo>
                      <a:pt x="320" y="218"/>
                    </a:lnTo>
                    <a:lnTo>
                      <a:pt x="326" y="226"/>
                    </a:lnTo>
                    <a:lnTo>
                      <a:pt x="332" y="234"/>
                    </a:lnTo>
                    <a:lnTo>
                      <a:pt x="340" y="242"/>
                    </a:lnTo>
                    <a:lnTo>
                      <a:pt x="350" y="246"/>
                    </a:lnTo>
                    <a:lnTo>
                      <a:pt x="382" y="260"/>
                    </a:lnTo>
                    <a:lnTo>
                      <a:pt x="398" y="264"/>
                    </a:lnTo>
                    <a:lnTo>
                      <a:pt x="416" y="266"/>
                    </a:lnTo>
                    <a:lnTo>
                      <a:pt x="428" y="266"/>
                    </a:lnTo>
                    <a:lnTo>
                      <a:pt x="436" y="268"/>
                    </a:lnTo>
                    <a:lnTo>
                      <a:pt x="440" y="276"/>
                    </a:lnTo>
                    <a:lnTo>
                      <a:pt x="442" y="286"/>
                    </a:lnTo>
                    <a:lnTo>
                      <a:pt x="444" y="290"/>
                    </a:lnTo>
                    <a:lnTo>
                      <a:pt x="446" y="290"/>
                    </a:lnTo>
                    <a:lnTo>
                      <a:pt x="448" y="290"/>
                    </a:lnTo>
                    <a:lnTo>
                      <a:pt x="450" y="292"/>
                    </a:lnTo>
                    <a:lnTo>
                      <a:pt x="458" y="310"/>
                    </a:lnTo>
                    <a:lnTo>
                      <a:pt x="470" y="326"/>
                    </a:lnTo>
                    <a:lnTo>
                      <a:pt x="478" y="334"/>
                    </a:lnTo>
                    <a:lnTo>
                      <a:pt x="486" y="340"/>
                    </a:lnTo>
                    <a:lnTo>
                      <a:pt x="498" y="350"/>
                    </a:lnTo>
                    <a:lnTo>
                      <a:pt x="510" y="364"/>
                    </a:lnTo>
                    <a:lnTo>
                      <a:pt x="516" y="374"/>
                    </a:lnTo>
                    <a:lnTo>
                      <a:pt x="520" y="378"/>
                    </a:lnTo>
                    <a:lnTo>
                      <a:pt x="526" y="380"/>
                    </a:lnTo>
                    <a:lnTo>
                      <a:pt x="536" y="376"/>
                    </a:lnTo>
                    <a:lnTo>
                      <a:pt x="568" y="360"/>
                    </a:lnTo>
                    <a:lnTo>
                      <a:pt x="576" y="354"/>
                    </a:lnTo>
                    <a:lnTo>
                      <a:pt x="582" y="350"/>
                    </a:lnTo>
                    <a:lnTo>
                      <a:pt x="588" y="338"/>
                    </a:lnTo>
                    <a:lnTo>
                      <a:pt x="592" y="330"/>
                    </a:lnTo>
                    <a:lnTo>
                      <a:pt x="592" y="326"/>
                    </a:lnTo>
                    <a:lnTo>
                      <a:pt x="592" y="320"/>
                    </a:lnTo>
                    <a:lnTo>
                      <a:pt x="588" y="314"/>
                    </a:lnTo>
                    <a:lnTo>
                      <a:pt x="586" y="310"/>
                    </a:lnTo>
                    <a:lnTo>
                      <a:pt x="586" y="306"/>
                    </a:lnTo>
                    <a:lnTo>
                      <a:pt x="590" y="298"/>
                    </a:lnTo>
                    <a:lnTo>
                      <a:pt x="596" y="292"/>
                    </a:lnTo>
                    <a:lnTo>
                      <a:pt x="602" y="286"/>
                    </a:lnTo>
                    <a:lnTo>
                      <a:pt x="608" y="280"/>
                    </a:lnTo>
                    <a:lnTo>
                      <a:pt x="610" y="272"/>
                    </a:lnTo>
                    <a:lnTo>
                      <a:pt x="612" y="264"/>
                    </a:lnTo>
                    <a:lnTo>
                      <a:pt x="616" y="256"/>
                    </a:lnTo>
                    <a:lnTo>
                      <a:pt x="618" y="248"/>
                    </a:lnTo>
                    <a:lnTo>
                      <a:pt x="620" y="238"/>
                    </a:lnTo>
                    <a:lnTo>
                      <a:pt x="624" y="230"/>
                    </a:lnTo>
                    <a:lnTo>
                      <a:pt x="626" y="226"/>
                    </a:lnTo>
                    <a:lnTo>
                      <a:pt x="628" y="224"/>
                    </a:lnTo>
                    <a:lnTo>
                      <a:pt x="632" y="220"/>
                    </a:lnTo>
                    <a:lnTo>
                      <a:pt x="634" y="212"/>
                    </a:lnTo>
                    <a:lnTo>
                      <a:pt x="636" y="198"/>
                    </a:lnTo>
                    <a:lnTo>
                      <a:pt x="642" y="176"/>
                    </a:lnTo>
                    <a:lnTo>
                      <a:pt x="648" y="154"/>
                    </a:lnTo>
                    <a:lnTo>
                      <a:pt x="654" y="136"/>
                    </a:lnTo>
                    <a:lnTo>
                      <a:pt x="660" y="118"/>
                    </a:lnTo>
                    <a:lnTo>
                      <a:pt x="670" y="108"/>
                    </a:lnTo>
                    <a:lnTo>
                      <a:pt x="678" y="96"/>
                    </a:lnTo>
                    <a:lnTo>
                      <a:pt x="682" y="92"/>
                    </a:lnTo>
                    <a:lnTo>
                      <a:pt x="684" y="90"/>
                    </a:lnTo>
                    <a:lnTo>
                      <a:pt x="686" y="90"/>
                    </a:lnTo>
                    <a:lnTo>
                      <a:pt x="688" y="72"/>
                    </a:lnTo>
                    <a:lnTo>
                      <a:pt x="688" y="68"/>
                    </a:lnTo>
                    <a:lnTo>
                      <a:pt x="686" y="66"/>
                    </a:lnTo>
                    <a:lnTo>
                      <a:pt x="682" y="60"/>
                    </a:lnTo>
                    <a:lnTo>
                      <a:pt x="678" y="56"/>
                    </a:lnTo>
                    <a:lnTo>
                      <a:pt x="676" y="50"/>
                    </a:lnTo>
                    <a:lnTo>
                      <a:pt x="678" y="36"/>
                    </a:lnTo>
                    <a:lnTo>
                      <a:pt x="684" y="22"/>
                    </a:lnTo>
                    <a:lnTo>
                      <a:pt x="692" y="8"/>
                    </a:lnTo>
                    <a:lnTo>
                      <a:pt x="696" y="4"/>
                    </a:lnTo>
                    <a:lnTo>
                      <a:pt x="702" y="2"/>
                    </a:lnTo>
                    <a:lnTo>
                      <a:pt x="716" y="0"/>
                    </a:lnTo>
                    <a:lnTo>
                      <a:pt x="732" y="0"/>
                    </a:lnTo>
                    <a:lnTo>
                      <a:pt x="738" y="2"/>
                    </a:lnTo>
                    <a:lnTo>
                      <a:pt x="742" y="4"/>
                    </a:lnTo>
                    <a:lnTo>
                      <a:pt x="742" y="10"/>
                    </a:lnTo>
                    <a:lnTo>
                      <a:pt x="736" y="20"/>
                    </a:lnTo>
                    <a:lnTo>
                      <a:pt x="728" y="26"/>
                    </a:lnTo>
                    <a:lnTo>
                      <a:pt x="728" y="48"/>
                    </a:lnTo>
                    <a:lnTo>
                      <a:pt x="726" y="74"/>
                    </a:lnTo>
                    <a:lnTo>
                      <a:pt x="722" y="98"/>
                    </a:lnTo>
                    <a:lnTo>
                      <a:pt x="720" y="114"/>
                    </a:lnTo>
                    <a:lnTo>
                      <a:pt x="718" y="122"/>
                    </a:lnTo>
                    <a:lnTo>
                      <a:pt x="714" y="128"/>
                    </a:lnTo>
                    <a:lnTo>
                      <a:pt x="700" y="144"/>
                    </a:lnTo>
                    <a:lnTo>
                      <a:pt x="694" y="152"/>
                    </a:lnTo>
                    <a:lnTo>
                      <a:pt x="690" y="160"/>
                    </a:lnTo>
                    <a:lnTo>
                      <a:pt x="686" y="168"/>
                    </a:lnTo>
                    <a:lnTo>
                      <a:pt x="682" y="176"/>
                    </a:lnTo>
                    <a:lnTo>
                      <a:pt x="678" y="184"/>
                    </a:lnTo>
                    <a:lnTo>
                      <a:pt x="676" y="192"/>
                    </a:lnTo>
                    <a:lnTo>
                      <a:pt x="672" y="210"/>
                    </a:lnTo>
                    <a:lnTo>
                      <a:pt x="668" y="226"/>
                    </a:lnTo>
                    <a:lnTo>
                      <a:pt x="666" y="232"/>
                    </a:lnTo>
                    <a:lnTo>
                      <a:pt x="660" y="236"/>
                    </a:lnTo>
                    <a:lnTo>
                      <a:pt x="656" y="240"/>
                    </a:lnTo>
                    <a:lnTo>
                      <a:pt x="652" y="246"/>
                    </a:lnTo>
                    <a:lnTo>
                      <a:pt x="650" y="258"/>
                    </a:lnTo>
                    <a:lnTo>
                      <a:pt x="648" y="268"/>
                    </a:lnTo>
                    <a:lnTo>
                      <a:pt x="648" y="292"/>
                    </a:lnTo>
                    <a:lnTo>
                      <a:pt x="650" y="312"/>
                    </a:lnTo>
                    <a:lnTo>
                      <a:pt x="652" y="320"/>
                    </a:lnTo>
                    <a:lnTo>
                      <a:pt x="656" y="328"/>
                    </a:lnTo>
                    <a:lnTo>
                      <a:pt x="660" y="338"/>
                    </a:lnTo>
                    <a:lnTo>
                      <a:pt x="660" y="344"/>
                    </a:lnTo>
                    <a:lnTo>
                      <a:pt x="660" y="348"/>
                    </a:lnTo>
                    <a:lnTo>
                      <a:pt x="652" y="358"/>
                    </a:lnTo>
                    <a:lnTo>
                      <a:pt x="642" y="366"/>
                    </a:lnTo>
                    <a:lnTo>
                      <a:pt x="626" y="374"/>
                    </a:lnTo>
                    <a:lnTo>
                      <a:pt x="620" y="378"/>
                    </a:lnTo>
                    <a:lnTo>
                      <a:pt x="616" y="384"/>
                    </a:lnTo>
                    <a:lnTo>
                      <a:pt x="610" y="394"/>
                    </a:lnTo>
                    <a:lnTo>
                      <a:pt x="600" y="410"/>
                    </a:lnTo>
                    <a:lnTo>
                      <a:pt x="592" y="430"/>
                    </a:lnTo>
                    <a:lnTo>
                      <a:pt x="580" y="468"/>
                    </a:lnTo>
                    <a:lnTo>
                      <a:pt x="568" y="504"/>
                    </a:lnTo>
                    <a:lnTo>
                      <a:pt x="564" y="512"/>
                    </a:lnTo>
                    <a:lnTo>
                      <a:pt x="562" y="516"/>
                    </a:lnTo>
                    <a:lnTo>
                      <a:pt x="560" y="520"/>
                    </a:lnTo>
                    <a:lnTo>
                      <a:pt x="550" y="524"/>
                    </a:lnTo>
                    <a:lnTo>
                      <a:pt x="544" y="528"/>
                    </a:lnTo>
                    <a:lnTo>
                      <a:pt x="542" y="532"/>
                    </a:lnTo>
                    <a:lnTo>
                      <a:pt x="510" y="596"/>
                    </a:lnTo>
                    <a:lnTo>
                      <a:pt x="500" y="606"/>
                    </a:lnTo>
                    <a:lnTo>
                      <a:pt x="490" y="614"/>
                    </a:lnTo>
                    <a:lnTo>
                      <a:pt x="476" y="620"/>
                    </a:lnTo>
                    <a:lnTo>
                      <a:pt x="472" y="624"/>
                    </a:lnTo>
                    <a:lnTo>
                      <a:pt x="468" y="630"/>
                    </a:lnTo>
                    <a:lnTo>
                      <a:pt x="456" y="648"/>
                    </a:lnTo>
                    <a:lnTo>
                      <a:pt x="452" y="656"/>
                    </a:lnTo>
                    <a:lnTo>
                      <a:pt x="448" y="666"/>
                    </a:lnTo>
                    <a:lnTo>
                      <a:pt x="448" y="674"/>
                    </a:lnTo>
                    <a:lnTo>
                      <a:pt x="450" y="684"/>
                    </a:lnTo>
                    <a:lnTo>
                      <a:pt x="452" y="692"/>
                    </a:lnTo>
                    <a:lnTo>
                      <a:pt x="450" y="698"/>
                    </a:lnTo>
                    <a:lnTo>
                      <a:pt x="450" y="704"/>
                    </a:lnTo>
                    <a:lnTo>
                      <a:pt x="450" y="710"/>
                    </a:lnTo>
                    <a:lnTo>
                      <a:pt x="448" y="714"/>
                    </a:lnTo>
                    <a:lnTo>
                      <a:pt x="448" y="716"/>
                    </a:lnTo>
                    <a:lnTo>
                      <a:pt x="442" y="720"/>
                    </a:lnTo>
                    <a:lnTo>
                      <a:pt x="434" y="732"/>
                    </a:lnTo>
                    <a:lnTo>
                      <a:pt x="430" y="738"/>
                    </a:lnTo>
                    <a:lnTo>
                      <a:pt x="428" y="744"/>
                    </a:lnTo>
                    <a:lnTo>
                      <a:pt x="428" y="748"/>
                    </a:lnTo>
                    <a:lnTo>
                      <a:pt x="424" y="754"/>
                    </a:lnTo>
                    <a:lnTo>
                      <a:pt x="414" y="764"/>
                    </a:lnTo>
                    <a:lnTo>
                      <a:pt x="394" y="782"/>
                    </a:lnTo>
                    <a:lnTo>
                      <a:pt x="358" y="810"/>
                    </a:lnTo>
                    <a:lnTo>
                      <a:pt x="338" y="822"/>
                    </a:lnTo>
                    <a:lnTo>
                      <a:pt x="320" y="834"/>
                    </a:lnTo>
                    <a:lnTo>
                      <a:pt x="312" y="838"/>
                    </a:lnTo>
                    <a:lnTo>
                      <a:pt x="308" y="842"/>
                    </a:lnTo>
                    <a:lnTo>
                      <a:pt x="300" y="854"/>
                    </a:lnTo>
                    <a:lnTo>
                      <a:pt x="290" y="866"/>
                    </a:lnTo>
                    <a:lnTo>
                      <a:pt x="284" y="872"/>
                    </a:lnTo>
                    <a:lnTo>
                      <a:pt x="280" y="874"/>
                    </a:lnTo>
                    <a:lnTo>
                      <a:pt x="278" y="876"/>
                    </a:lnTo>
                    <a:lnTo>
                      <a:pt x="276" y="882"/>
                    </a:lnTo>
                    <a:lnTo>
                      <a:pt x="268" y="904"/>
                    </a:lnTo>
                    <a:lnTo>
                      <a:pt x="260" y="940"/>
                    </a:lnTo>
                    <a:lnTo>
                      <a:pt x="256" y="946"/>
                    </a:lnTo>
                    <a:lnTo>
                      <a:pt x="252" y="954"/>
                    </a:lnTo>
                    <a:lnTo>
                      <a:pt x="248" y="960"/>
                    </a:lnTo>
                    <a:lnTo>
                      <a:pt x="244" y="966"/>
                    </a:lnTo>
                    <a:lnTo>
                      <a:pt x="234" y="986"/>
                    </a:lnTo>
                    <a:lnTo>
                      <a:pt x="224" y="1004"/>
                    </a:lnTo>
                    <a:lnTo>
                      <a:pt x="216" y="1026"/>
                    </a:lnTo>
                    <a:lnTo>
                      <a:pt x="208" y="1048"/>
                    </a:lnTo>
                    <a:lnTo>
                      <a:pt x="202" y="1070"/>
                    </a:lnTo>
                    <a:lnTo>
                      <a:pt x="198" y="1092"/>
                    </a:lnTo>
                    <a:lnTo>
                      <a:pt x="196" y="1104"/>
                    </a:lnTo>
                    <a:lnTo>
                      <a:pt x="194" y="1110"/>
                    </a:lnTo>
                    <a:lnTo>
                      <a:pt x="190" y="1114"/>
                    </a:lnTo>
                    <a:lnTo>
                      <a:pt x="186" y="1122"/>
                    </a:lnTo>
                    <a:lnTo>
                      <a:pt x="184" y="1130"/>
                    </a:lnTo>
                    <a:lnTo>
                      <a:pt x="184" y="1140"/>
                    </a:lnTo>
                    <a:lnTo>
                      <a:pt x="182" y="1148"/>
                    </a:lnTo>
                    <a:lnTo>
                      <a:pt x="166" y="1184"/>
                    </a:lnTo>
                    <a:lnTo>
                      <a:pt x="148" y="1220"/>
                    </a:lnTo>
                    <a:lnTo>
                      <a:pt x="146" y="1226"/>
                    </a:lnTo>
                    <a:lnTo>
                      <a:pt x="144" y="1234"/>
                    </a:lnTo>
                    <a:lnTo>
                      <a:pt x="142" y="1252"/>
                    </a:lnTo>
                    <a:lnTo>
                      <a:pt x="142" y="1284"/>
                    </a:lnTo>
                    <a:lnTo>
                      <a:pt x="144" y="1302"/>
                    </a:lnTo>
                    <a:lnTo>
                      <a:pt x="144" y="1320"/>
                    </a:lnTo>
                    <a:lnTo>
                      <a:pt x="142" y="1324"/>
                    </a:lnTo>
                    <a:lnTo>
                      <a:pt x="140" y="1326"/>
                    </a:lnTo>
                    <a:lnTo>
                      <a:pt x="134" y="1330"/>
                    </a:lnTo>
                    <a:lnTo>
                      <a:pt x="126" y="1332"/>
                    </a:lnTo>
                    <a:lnTo>
                      <a:pt x="120" y="1334"/>
                    </a:ln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1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244;p3"/>
              <p:cNvSpPr/>
              <p:nvPr/>
            </p:nvSpPr>
            <p:spPr>
              <a:xfrm>
                <a:off x="900" y="2742"/>
                <a:ext cx="811" cy="925"/>
              </a:xfrm>
              <a:custGeom>
                <a:avLst/>
                <a:gdLst/>
                <a:ahLst/>
                <a:cxnLst/>
                <a:rect l="l" t="t" r="r" b="b"/>
                <a:pathLst>
                  <a:path w="864" h="1094" extrusionOk="0">
                    <a:moveTo>
                      <a:pt x="214" y="1094"/>
                    </a:moveTo>
                    <a:lnTo>
                      <a:pt x="214" y="1094"/>
                    </a:lnTo>
                    <a:lnTo>
                      <a:pt x="206" y="1090"/>
                    </a:lnTo>
                    <a:lnTo>
                      <a:pt x="202" y="1084"/>
                    </a:lnTo>
                    <a:lnTo>
                      <a:pt x="200" y="1078"/>
                    </a:lnTo>
                    <a:lnTo>
                      <a:pt x="202" y="1070"/>
                    </a:lnTo>
                    <a:lnTo>
                      <a:pt x="206" y="1054"/>
                    </a:lnTo>
                    <a:lnTo>
                      <a:pt x="210" y="1038"/>
                    </a:lnTo>
                    <a:lnTo>
                      <a:pt x="212" y="1024"/>
                    </a:lnTo>
                    <a:lnTo>
                      <a:pt x="210" y="1016"/>
                    </a:lnTo>
                    <a:lnTo>
                      <a:pt x="206" y="1010"/>
                    </a:lnTo>
                    <a:lnTo>
                      <a:pt x="186" y="998"/>
                    </a:lnTo>
                    <a:lnTo>
                      <a:pt x="176" y="992"/>
                    </a:lnTo>
                    <a:lnTo>
                      <a:pt x="168" y="984"/>
                    </a:lnTo>
                    <a:lnTo>
                      <a:pt x="166" y="978"/>
                    </a:lnTo>
                    <a:lnTo>
                      <a:pt x="166" y="970"/>
                    </a:lnTo>
                    <a:lnTo>
                      <a:pt x="168" y="964"/>
                    </a:lnTo>
                    <a:lnTo>
                      <a:pt x="170" y="960"/>
                    </a:lnTo>
                    <a:lnTo>
                      <a:pt x="172" y="954"/>
                    </a:lnTo>
                    <a:lnTo>
                      <a:pt x="174" y="948"/>
                    </a:lnTo>
                    <a:lnTo>
                      <a:pt x="174" y="934"/>
                    </a:lnTo>
                    <a:lnTo>
                      <a:pt x="174" y="882"/>
                    </a:lnTo>
                    <a:lnTo>
                      <a:pt x="174" y="880"/>
                    </a:lnTo>
                    <a:lnTo>
                      <a:pt x="172" y="880"/>
                    </a:lnTo>
                    <a:lnTo>
                      <a:pt x="170" y="880"/>
                    </a:lnTo>
                    <a:lnTo>
                      <a:pt x="170" y="878"/>
                    </a:lnTo>
                    <a:lnTo>
                      <a:pt x="170" y="870"/>
                    </a:lnTo>
                    <a:lnTo>
                      <a:pt x="172" y="860"/>
                    </a:lnTo>
                    <a:lnTo>
                      <a:pt x="174" y="844"/>
                    </a:lnTo>
                    <a:lnTo>
                      <a:pt x="170" y="828"/>
                    </a:lnTo>
                    <a:lnTo>
                      <a:pt x="162" y="798"/>
                    </a:lnTo>
                    <a:lnTo>
                      <a:pt x="158" y="792"/>
                    </a:lnTo>
                    <a:lnTo>
                      <a:pt x="152" y="788"/>
                    </a:lnTo>
                    <a:lnTo>
                      <a:pt x="144" y="788"/>
                    </a:lnTo>
                    <a:lnTo>
                      <a:pt x="134" y="788"/>
                    </a:lnTo>
                    <a:lnTo>
                      <a:pt x="116" y="790"/>
                    </a:lnTo>
                    <a:lnTo>
                      <a:pt x="102" y="796"/>
                    </a:lnTo>
                    <a:lnTo>
                      <a:pt x="90" y="804"/>
                    </a:lnTo>
                    <a:lnTo>
                      <a:pt x="78" y="812"/>
                    </a:lnTo>
                    <a:lnTo>
                      <a:pt x="72" y="814"/>
                    </a:lnTo>
                    <a:lnTo>
                      <a:pt x="66" y="814"/>
                    </a:lnTo>
                    <a:lnTo>
                      <a:pt x="62" y="812"/>
                    </a:lnTo>
                    <a:lnTo>
                      <a:pt x="58" y="806"/>
                    </a:lnTo>
                    <a:lnTo>
                      <a:pt x="54" y="800"/>
                    </a:lnTo>
                    <a:lnTo>
                      <a:pt x="48" y="796"/>
                    </a:lnTo>
                    <a:lnTo>
                      <a:pt x="44" y="790"/>
                    </a:lnTo>
                    <a:lnTo>
                      <a:pt x="42" y="780"/>
                    </a:lnTo>
                    <a:lnTo>
                      <a:pt x="42" y="764"/>
                    </a:lnTo>
                    <a:lnTo>
                      <a:pt x="40" y="746"/>
                    </a:lnTo>
                    <a:lnTo>
                      <a:pt x="36" y="728"/>
                    </a:lnTo>
                    <a:lnTo>
                      <a:pt x="28" y="712"/>
                    </a:lnTo>
                    <a:lnTo>
                      <a:pt x="20" y="696"/>
                    </a:lnTo>
                    <a:lnTo>
                      <a:pt x="12" y="682"/>
                    </a:lnTo>
                    <a:lnTo>
                      <a:pt x="4" y="662"/>
                    </a:lnTo>
                    <a:lnTo>
                      <a:pt x="0" y="652"/>
                    </a:lnTo>
                    <a:lnTo>
                      <a:pt x="0" y="642"/>
                    </a:lnTo>
                    <a:lnTo>
                      <a:pt x="2" y="634"/>
                    </a:lnTo>
                    <a:lnTo>
                      <a:pt x="4" y="632"/>
                    </a:lnTo>
                    <a:lnTo>
                      <a:pt x="6" y="630"/>
                    </a:lnTo>
                    <a:lnTo>
                      <a:pt x="14" y="628"/>
                    </a:lnTo>
                    <a:lnTo>
                      <a:pt x="22" y="628"/>
                    </a:lnTo>
                    <a:lnTo>
                      <a:pt x="38" y="630"/>
                    </a:lnTo>
                    <a:lnTo>
                      <a:pt x="54" y="634"/>
                    </a:lnTo>
                    <a:lnTo>
                      <a:pt x="68" y="638"/>
                    </a:lnTo>
                    <a:lnTo>
                      <a:pt x="90" y="646"/>
                    </a:lnTo>
                    <a:lnTo>
                      <a:pt x="110" y="652"/>
                    </a:lnTo>
                    <a:lnTo>
                      <a:pt x="130" y="656"/>
                    </a:lnTo>
                    <a:lnTo>
                      <a:pt x="152" y="656"/>
                    </a:lnTo>
                    <a:lnTo>
                      <a:pt x="162" y="656"/>
                    </a:lnTo>
                    <a:lnTo>
                      <a:pt x="170" y="654"/>
                    </a:lnTo>
                    <a:lnTo>
                      <a:pt x="178" y="650"/>
                    </a:lnTo>
                    <a:lnTo>
                      <a:pt x="186" y="644"/>
                    </a:lnTo>
                    <a:lnTo>
                      <a:pt x="196" y="634"/>
                    </a:lnTo>
                    <a:lnTo>
                      <a:pt x="202" y="630"/>
                    </a:lnTo>
                    <a:lnTo>
                      <a:pt x="210" y="630"/>
                    </a:lnTo>
                    <a:lnTo>
                      <a:pt x="218" y="630"/>
                    </a:lnTo>
                    <a:lnTo>
                      <a:pt x="228" y="628"/>
                    </a:lnTo>
                    <a:lnTo>
                      <a:pt x="236" y="626"/>
                    </a:lnTo>
                    <a:lnTo>
                      <a:pt x="242" y="620"/>
                    </a:lnTo>
                    <a:lnTo>
                      <a:pt x="248" y="610"/>
                    </a:lnTo>
                    <a:lnTo>
                      <a:pt x="252" y="602"/>
                    </a:lnTo>
                    <a:lnTo>
                      <a:pt x="262" y="584"/>
                    </a:lnTo>
                    <a:lnTo>
                      <a:pt x="270" y="568"/>
                    </a:lnTo>
                    <a:lnTo>
                      <a:pt x="280" y="552"/>
                    </a:lnTo>
                    <a:lnTo>
                      <a:pt x="282" y="544"/>
                    </a:lnTo>
                    <a:lnTo>
                      <a:pt x="284" y="540"/>
                    </a:lnTo>
                    <a:lnTo>
                      <a:pt x="288" y="538"/>
                    </a:lnTo>
                    <a:lnTo>
                      <a:pt x="296" y="534"/>
                    </a:lnTo>
                    <a:lnTo>
                      <a:pt x="302" y="528"/>
                    </a:lnTo>
                    <a:lnTo>
                      <a:pt x="308" y="522"/>
                    </a:lnTo>
                    <a:lnTo>
                      <a:pt x="316" y="516"/>
                    </a:lnTo>
                    <a:lnTo>
                      <a:pt x="322" y="510"/>
                    </a:lnTo>
                    <a:lnTo>
                      <a:pt x="328" y="504"/>
                    </a:lnTo>
                    <a:lnTo>
                      <a:pt x="336" y="496"/>
                    </a:lnTo>
                    <a:lnTo>
                      <a:pt x="344" y="488"/>
                    </a:lnTo>
                    <a:lnTo>
                      <a:pt x="354" y="482"/>
                    </a:lnTo>
                    <a:lnTo>
                      <a:pt x="362" y="474"/>
                    </a:lnTo>
                    <a:lnTo>
                      <a:pt x="388" y="446"/>
                    </a:lnTo>
                    <a:lnTo>
                      <a:pt x="396" y="436"/>
                    </a:lnTo>
                    <a:lnTo>
                      <a:pt x="404" y="424"/>
                    </a:lnTo>
                    <a:lnTo>
                      <a:pt x="412" y="410"/>
                    </a:lnTo>
                    <a:lnTo>
                      <a:pt x="420" y="396"/>
                    </a:lnTo>
                    <a:lnTo>
                      <a:pt x="430" y="384"/>
                    </a:lnTo>
                    <a:lnTo>
                      <a:pt x="438" y="372"/>
                    </a:lnTo>
                    <a:lnTo>
                      <a:pt x="444" y="364"/>
                    </a:lnTo>
                    <a:lnTo>
                      <a:pt x="450" y="356"/>
                    </a:lnTo>
                    <a:lnTo>
                      <a:pt x="454" y="348"/>
                    </a:lnTo>
                    <a:lnTo>
                      <a:pt x="458" y="342"/>
                    </a:lnTo>
                    <a:lnTo>
                      <a:pt x="464" y="336"/>
                    </a:lnTo>
                    <a:lnTo>
                      <a:pt x="468" y="334"/>
                    </a:lnTo>
                    <a:lnTo>
                      <a:pt x="470" y="330"/>
                    </a:lnTo>
                    <a:lnTo>
                      <a:pt x="474" y="322"/>
                    </a:lnTo>
                    <a:lnTo>
                      <a:pt x="478" y="316"/>
                    </a:lnTo>
                    <a:lnTo>
                      <a:pt x="484" y="308"/>
                    </a:lnTo>
                    <a:lnTo>
                      <a:pt x="486" y="302"/>
                    </a:lnTo>
                    <a:lnTo>
                      <a:pt x="486" y="286"/>
                    </a:lnTo>
                    <a:lnTo>
                      <a:pt x="486" y="226"/>
                    </a:lnTo>
                    <a:lnTo>
                      <a:pt x="486" y="126"/>
                    </a:lnTo>
                    <a:lnTo>
                      <a:pt x="488" y="116"/>
                    </a:lnTo>
                    <a:lnTo>
                      <a:pt x="492" y="108"/>
                    </a:lnTo>
                    <a:lnTo>
                      <a:pt x="498" y="102"/>
                    </a:lnTo>
                    <a:lnTo>
                      <a:pt x="506" y="98"/>
                    </a:lnTo>
                    <a:lnTo>
                      <a:pt x="524" y="92"/>
                    </a:lnTo>
                    <a:lnTo>
                      <a:pt x="542" y="86"/>
                    </a:lnTo>
                    <a:lnTo>
                      <a:pt x="632" y="52"/>
                    </a:lnTo>
                    <a:lnTo>
                      <a:pt x="724" y="20"/>
                    </a:lnTo>
                    <a:lnTo>
                      <a:pt x="770" y="4"/>
                    </a:lnTo>
                    <a:lnTo>
                      <a:pt x="780" y="2"/>
                    </a:lnTo>
                    <a:lnTo>
                      <a:pt x="788" y="0"/>
                    </a:lnTo>
                    <a:lnTo>
                      <a:pt x="796" y="2"/>
                    </a:lnTo>
                    <a:lnTo>
                      <a:pt x="806" y="6"/>
                    </a:lnTo>
                    <a:lnTo>
                      <a:pt x="820" y="14"/>
                    </a:lnTo>
                    <a:lnTo>
                      <a:pt x="836" y="30"/>
                    </a:lnTo>
                    <a:lnTo>
                      <a:pt x="842" y="40"/>
                    </a:lnTo>
                    <a:lnTo>
                      <a:pt x="848" y="48"/>
                    </a:lnTo>
                    <a:lnTo>
                      <a:pt x="850" y="58"/>
                    </a:lnTo>
                    <a:lnTo>
                      <a:pt x="850" y="64"/>
                    </a:lnTo>
                    <a:lnTo>
                      <a:pt x="848" y="66"/>
                    </a:lnTo>
                    <a:lnTo>
                      <a:pt x="842" y="70"/>
                    </a:lnTo>
                    <a:lnTo>
                      <a:pt x="832" y="76"/>
                    </a:lnTo>
                    <a:lnTo>
                      <a:pt x="824" y="82"/>
                    </a:lnTo>
                    <a:lnTo>
                      <a:pt x="818" y="90"/>
                    </a:lnTo>
                    <a:lnTo>
                      <a:pt x="816" y="98"/>
                    </a:lnTo>
                    <a:lnTo>
                      <a:pt x="814" y="108"/>
                    </a:lnTo>
                    <a:lnTo>
                      <a:pt x="816" y="126"/>
                    </a:lnTo>
                    <a:lnTo>
                      <a:pt x="818" y="130"/>
                    </a:lnTo>
                    <a:lnTo>
                      <a:pt x="820" y="132"/>
                    </a:lnTo>
                    <a:lnTo>
                      <a:pt x="828" y="136"/>
                    </a:lnTo>
                    <a:lnTo>
                      <a:pt x="838" y="138"/>
                    </a:lnTo>
                    <a:lnTo>
                      <a:pt x="846" y="140"/>
                    </a:lnTo>
                    <a:lnTo>
                      <a:pt x="858" y="148"/>
                    </a:lnTo>
                    <a:lnTo>
                      <a:pt x="862" y="152"/>
                    </a:lnTo>
                    <a:lnTo>
                      <a:pt x="864" y="156"/>
                    </a:lnTo>
                    <a:lnTo>
                      <a:pt x="864" y="158"/>
                    </a:lnTo>
                    <a:lnTo>
                      <a:pt x="862" y="162"/>
                    </a:lnTo>
                    <a:lnTo>
                      <a:pt x="860" y="166"/>
                    </a:lnTo>
                    <a:lnTo>
                      <a:pt x="852" y="170"/>
                    </a:lnTo>
                    <a:lnTo>
                      <a:pt x="834" y="174"/>
                    </a:lnTo>
                    <a:lnTo>
                      <a:pt x="826" y="176"/>
                    </a:lnTo>
                    <a:lnTo>
                      <a:pt x="816" y="180"/>
                    </a:lnTo>
                    <a:lnTo>
                      <a:pt x="802" y="192"/>
                    </a:lnTo>
                    <a:lnTo>
                      <a:pt x="788" y="204"/>
                    </a:lnTo>
                    <a:lnTo>
                      <a:pt x="774" y="218"/>
                    </a:lnTo>
                    <a:lnTo>
                      <a:pt x="756" y="234"/>
                    </a:lnTo>
                    <a:lnTo>
                      <a:pt x="738" y="252"/>
                    </a:lnTo>
                    <a:lnTo>
                      <a:pt x="734" y="260"/>
                    </a:lnTo>
                    <a:lnTo>
                      <a:pt x="732" y="266"/>
                    </a:lnTo>
                    <a:lnTo>
                      <a:pt x="728" y="282"/>
                    </a:lnTo>
                    <a:lnTo>
                      <a:pt x="726" y="300"/>
                    </a:lnTo>
                    <a:lnTo>
                      <a:pt x="722" y="316"/>
                    </a:lnTo>
                    <a:lnTo>
                      <a:pt x="720" y="322"/>
                    </a:lnTo>
                    <a:lnTo>
                      <a:pt x="716" y="328"/>
                    </a:lnTo>
                    <a:lnTo>
                      <a:pt x="710" y="332"/>
                    </a:lnTo>
                    <a:lnTo>
                      <a:pt x="704" y="336"/>
                    </a:lnTo>
                    <a:lnTo>
                      <a:pt x="702" y="338"/>
                    </a:lnTo>
                    <a:lnTo>
                      <a:pt x="702" y="342"/>
                    </a:lnTo>
                    <a:lnTo>
                      <a:pt x="700" y="356"/>
                    </a:lnTo>
                    <a:lnTo>
                      <a:pt x="702" y="380"/>
                    </a:lnTo>
                    <a:lnTo>
                      <a:pt x="700" y="434"/>
                    </a:lnTo>
                    <a:lnTo>
                      <a:pt x="696" y="462"/>
                    </a:lnTo>
                    <a:lnTo>
                      <a:pt x="692" y="488"/>
                    </a:lnTo>
                    <a:lnTo>
                      <a:pt x="690" y="496"/>
                    </a:lnTo>
                    <a:lnTo>
                      <a:pt x="688" y="504"/>
                    </a:lnTo>
                    <a:lnTo>
                      <a:pt x="678" y="516"/>
                    </a:lnTo>
                    <a:lnTo>
                      <a:pt x="654" y="536"/>
                    </a:lnTo>
                    <a:lnTo>
                      <a:pt x="648" y="544"/>
                    </a:lnTo>
                    <a:lnTo>
                      <a:pt x="644" y="552"/>
                    </a:lnTo>
                    <a:lnTo>
                      <a:pt x="642" y="562"/>
                    </a:lnTo>
                    <a:lnTo>
                      <a:pt x="642" y="572"/>
                    </a:lnTo>
                    <a:lnTo>
                      <a:pt x="644" y="592"/>
                    </a:lnTo>
                    <a:lnTo>
                      <a:pt x="646" y="612"/>
                    </a:lnTo>
                    <a:lnTo>
                      <a:pt x="648" y="626"/>
                    </a:lnTo>
                    <a:lnTo>
                      <a:pt x="648" y="642"/>
                    </a:lnTo>
                    <a:lnTo>
                      <a:pt x="646" y="658"/>
                    </a:lnTo>
                    <a:lnTo>
                      <a:pt x="642" y="664"/>
                    </a:lnTo>
                    <a:lnTo>
                      <a:pt x="638" y="670"/>
                    </a:lnTo>
                    <a:lnTo>
                      <a:pt x="632" y="676"/>
                    </a:lnTo>
                    <a:lnTo>
                      <a:pt x="624" y="680"/>
                    </a:lnTo>
                    <a:lnTo>
                      <a:pt x="616" y="682"/>
                    </a:lnTo>
                    <a:lnTo>
                      <a:pt x="610" y="682"/>
                    </a:lnTo>
                    <a:lnTo>
                      <a:pt x="602" y="680"/>
                    </a:lnTo>
                    <a:lnTo>
                      <a:pt x="594" y="676"/>
                    </a:lnTo>
                    <a:lnTo>
                      <a:pt x="588" y="672"/>
                    </a:lnTo>
                    <a:lnTo>
                      <a:pt x="580" y="664"/>
                    </a:lnTo>
                    <a:lnTo>
                      <a:pt x="572" y="656"/>
                    </a:lnTo>
                    <a:lnTo>
                      <a:pt x="560" y="646"/>
                    </a:lnTo>
                    <a:lnTo>
                      <a:pt x="552" y="642"/>
                    </a:lnTo>
                    <a:lnTo>
                      <a:pt x="546" y="640"/>
                    </a:lnTo>
                    <a:lnTo>
                      <a:pt x="540" y="640"/>
                    </a:lnTo>
                    <a:lnTo>
                      <a:pt x="536" y="644"/>
                    </a:lnTo>
                    <a:lnTo>
                      <a:pt x="534" y="650"/>
                    </a:lnTo>
                    <a:lnTo>
                      <a:pt x="532" y="656"/>
                    </a:lnTo>
                    <a:lnTo>
                      <a:pt x="526" y="658"/>
                    </a:lnTo>
                    <a:lnTo>
                      <a:pt x="522" y="658"/>
                    </a:lnTo>
                    <a:lnTo>
                      <a:pt x="516" y="660"/>
                    </a:lnTo>
                    <a:lnTo>
                      <a:pt x="508" y="658"/>
                    </a:lnTo>
                    <a:lnTo>
                      <a:pt x="494" y="654"/>
                    </a:lnTo>
                    <a:lnTo>
                      <a:pt x="482" y="646"/>
                    </a:lnTo>
                    <a:lnTo>
                      <a:pt x="474" y="646"/>
                    </a:lnTo>
                    <a:lnTo>
                      <a:pt x="462" y="648"/>
                    </a:lnTo>
                    <a:lnTo>
                      <a:pt x="442" y="654"/>
                    </a:lnTo>
                    <a:lnTo>
                      <a:pt x="426" y="662"/>
                    </a:lnTo>
                    <a:lnTo>
                      <a:pt x="418" y="666"/>
                    </a:lnTo>
                    <a:lnTo>
                      <a:pt x="410" y="672"/>
                    </a:lnTo>
                    <a:lnTo>
                      <a:pt x="398" y="686"/>
                    </a:lnTo>
                    <a:lnTo>
                      <a:pt x="390" y="692"/>
                    </a:lnTo>
                    <a:lnTo>
                      <a:pt x="382" y="696"/>
                    </a:lnTo>
                    <a:lnTo>
                      <a:pt x="374" y="698"/>
                    </a:lnTo>
                    <a:lnTo>
                      <a:pt x="368" y="700"/>
                    </a:lnTo>
                    <a:lnTo>
                      <a:pt x="364" y="702"/>
                    </a:lnTo>
                    <a:lnTo>
                      <a:pt x="358" y="706"/>
                    </a:lnTo>
                    <a:lnTo>
                      <a:pt x="352" y="708"/>
                    </a:lnTo>
                    <a:lnTo>
                      <a:pt x="334" y="706"/>
                    </a:lnTo>
                    <a:lnTo>
                      <a:pt x="316" y="704"/>
                    </a:lnTo>
                    <a:lnTo>
                      <a:pt x="304" y="700"/>
                    </a:lnTo>
                    <a:lnTo>
                      <a:pt x="296" y="700"/>
                    </a:lnTo>
                    <a:lnTo>
                      <a:pt x="290" y="700"/>
                    </a:lnTo>
                    <a:lnTo>
                      <a:pt x="288" y="704"/>
                    </a:lnTo>
                    <a:lnTo>
                      <a:pt x="286" y="708"/>
                    </a:lnTo>
                    <a:lnTo>
                      <a:pt x="282" y="720"/>
                    </a:lnTo>
                    <a:lnTo>
                      <a:pt x="278" y="742"/>
                    </a:lnTo>
                    <a:lnTo>
                      <a:pt x="268" y="788"/>
                    </a:lnTo>
                    <a:lnTo>
                      <a:pt x="256" y="836"/>
                    </a:lnTo>
                    <a:lnTo>
                      <a:pt x="248" y="884"/>
                    </a:lnTo>
                    <a:lnTo>
                      <a:pt x="246" y="908"/>
                    </a:lnTo>
                    <a:lnTo>
                      <a:pt x="246" y="932"/>
                    </a:lnTo>
                    <a:lnTo>
                      <a:pt x="246" y="954"/>
                    </a:lnTo>
                    <a:lnTo>
                      <a:pt x="250" y="978"/>
                    </a:lnTo>
                    <a:lnTo>
                      <a:pt x="254" y="1000"/>
                    </a:lnTo>
                    <a:lnTo>
                      <a:pt x="254" y="1022"/>
                    </a:lnTo>
                    <a:lnTo>
                      <a:pt x="254" y="1030"/>
                    </a:lnTo>
                    <a:lnTo>
                      <a:pt x="254" y="1036"/>
                    </a:lnTo>
                    <a:lnTo>
                      <a:pt x="250" y="1040"/>
                    </a:lnTo>
                    <a:lnTo>
                      <a:pt x="244" y="1044"/>
                    </a:lnTo>
                    <a:lnTo>
                      <a:pt x="240" y="1048"/>
                    </a:lnTo>
                    <a:lnTo>
                      <a:pt x="238" y="1052"/>
                    </a:lnTo>
                    <a:lnTo>
                      <a:pt x="232" y="1062"/>
                    </a:lnTo>
                    <a:lnTo>
                      <a:pt x="226" y="1082"/>
                    </a:lnTo>
                    <a:lnTo>
                      <a:pt x="226" y="1088"/>
                    </a:lnTo>
                    <a:lnTo>
                      <a:pt x="224" y="1092"/>
                    </a:lnTo>
                    <a:lnTo>
                      <a:pt x="220" y="1094"/>
                    </a:lnTo>
                    <a:lnTo>
                      <a:pt x="214" y="109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1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245;p3"/>
              <p:cNvSpPr/>
              <p:nvPr/>
            </p:nvSpPr>
            <p:spPr>
              <a:xfrm>
                <a:off x="900" y="2742"/>
                <a:ext cx="811" cy="925"/>
              </a:xfrm>
              <a:custGeom>
                <a:avLst/>
                <a:gdLst/>
                <a:ahLst/>
                <a:cxnLst/>
                <a:rect l="l" t="t" r="r" b="b"/>
                <a:pathLst>
                  <a:path w="864" h="1094" extrusionOk="0">
                    <a:moveTo>
                      <a:pt x="214" y="1094"/>
                    </a:moveTo>
                    <a:lnTo>
                      <a:pt x="214" y="1094"/>
                    </a:lnTo>
                    <a:lnTo>
                      <a:pt x="206" y="1090"/>
                    </a:lnTo>
                    <a:lnTo>
                      <a:pt x="202" y="1084"/>
                    </a:lnTo>
                    <a:lnTo>
                      <a:pt x="200" y="1078"/>
                    </a:lnTo>
                    <a:lnTo>
                      <a:pt x="202" y="1070"/>
                    </a:lnTo>
                    <a:lnTo>
                      <a:pt x="206" y="1054"/>
                    </a:lnTo>
                    <a:lnTo>
                      <a:pt x="210" y="1038"/>
                    </a:lnTo>
                    <a:lnTo>
                      <a:pt x="212" y="1024"/>
                    </a:lnTo>
                    <a:lnTo>
                      <a:pt x="210" y="1016"/>
                    </a:lnTo>
                    <a:lnTo>
                      <a:pt x="206" y="1010"/>
                    </a:lnTo>
                    <a:lnTo>
                      <a:pt x="186" y="998"/>
                    </a:lnTo>
                    <a:lnTo>
                      <a:pt x="176" y="992"/>
                    </a:lnTo>
                    <a:lnTo>
                      <a:pt x="168" y="984"/>
                    </a:lnTo>
                    <a:lnTo>
                      <a:pt x="166" y="978"/>
                    </a:lnTo>
                    <a:lnTo>
                      <a:pt x="166" y="970"/>
                    </a:lnTo>
                    <a:lnTo>
                      <a:pt x="168" y="964"/>
                    </a:lnTo>
                    <a:lnTo>
                      <a:pt x="170" y="960"/>
                    </a:lnTo>
                    <a:lnTo>
                      <a:pt x="172" y="954"/>
                    </a:lnTo>
                    <a:lnTo>
                      <a:pt x="174" y="948"/>
                    </a:lnTo>
                    <a:lnTo>
                      <a:pt x="174" y="934"/>
                    </a:lnTo>
                    <a:lnTo>
                      <a:pt x="174" y="882"/>
                    </a:lnTo>
                    <a:lnTo>
                      <a:pt x="174" y="880"/>
                    </a:lnTo>
                    <a:lnTo>
                      <a:pt x="172" y="880"/>
                    </a:lnTo>
                    <a:lnTo>
                      <a:pt x="170" y="880"/>
                    </a:lnTo>
                    <a:lnTo>
                      <a:pt x="170" y="878"/>
                    </a:lnTo>
                    <a:lnTo>
                      <a:pt x="170" y="870"/>
                    </a:lnTo>
                    <a:lnTo>
                      <a:pt x="172" y="860"/>
                    </a:lnTo>
                    <a:lnTo>
                      <a:pt x="174" y="844"/>
                    </a:lnTo>
                    <a:lnTo>
                      <a:pt x="170" y="828"/>
                    </a:lnTo>
                    <a:lnTo>
                      <a:pt x="162" y="798"/>
                    </a:lnTo>
                    <a:lnTo>
                      <a:pt x="158" y="792"/>
                    </a:lnTo>
                    <a:lnTo>
                      <a:pt x="152" y="788"/>
                    </a:lnTo>
                    <a:lnTo>
                      <a:pt x="144" y="788"/>
                    </a:lnTo>
                    <a:lnTo>
                      <a:pt x="134" y="788"/>
                    </a:lnTo>
                    <a:lnTo>
                      <a:pt x="116" y="790"/>
                    </a:lnTo>
                    <a:lnTo>
                      <a:pt x="102" y="796"/>
                    </a:lnTo>
                    <a:lnTo>
                      <a:pt x="90" y="804"/>
                    </a:lnTo>
                    <a:lnTo>
                      <a:pt x="78" y="812"/>
                    </a:lnTo>
                    <a:lnTo>
                      <a:pt x="72" y="814"/>
                    </a:lnTo>
                    <a:lnTo>
                      <a:pt x="66" y="814"/>
                    </a:lnTo>
                    <a:lnTo>
                      <a:pt x="62" y="812"/>
                    </a:lnTo>
                    <a:lnTo>
                      <a:pt x="58" y="806"/>
                    </a:lnTo>
                    <a:lnTo>
                      <a:pt x="54" y="800"/>
                    </a:lnTo>
                    <a:lnTo>
                      <a:pt x="48" y="796"/>
                    </a:lnTo>
                    <a:lnTo>
                      <a:pt x="44" y="790"/>
                    </a:lnTo>
                    <a:lnTo>
                      <a:pt x="42" y="780"/>
                    </a:lnTo>
                    <a:lnTo>
                      <a:pt x="42" y="764"/>
                    </a:lnTo>
                    <a:lnTo>
                      <a:pt x="40" y="746"/>
                    </a:lnTo>
                    <a:lnTo>
                      <a:pt x="36" y="728"/>
                    </a:lnTo>
                    <a:lnTo>
                      <a:pt x="28" y="712"/>
                    </a:lnTo>
                    <a:lnTo>
                      <a:pt x="20" y="696"/>
                    </a:lnTo>
                    <a:lnTo>
                      <a:pt x="12" y="682"/>
                    </a:lnTo>
                    <a:lnTo>
                      <a:pt x="4" y="662"/>
                    </a:lnTo>
                    <a:lnTo>
                      <a:pt x="0" y="652"/>
                    </a:lnTo>
                    <a:lnTo>
                      <a:pt x="0" y="642"/>
                    </a:lnTo>
                    <a:lnTo>
                      <a:pt x="2" y="634"/>
                    </a:lnTo>
                    <a:lnTo>
                      <a:pt x="4" y="632"/>
                    </a:lnTo>
                    <a:lnTo>
                      <a:pt x="6" y="630"/>
                    </a:lnTo>
                    <a:lnTo>
                      <a:pt x="14" y="628"/>
                    </a:lnTo>
                    <a:lnTo>
                      <a:pt x="22" y="628"/>
                    </a:lnTo>
                    <a:lnTo>
                      <a:pt x="38" y="630"/>
                    </a:lnTo>
                    <a:lnTo>
                      <a:pt x="54" y="634"/>
                    </a:lnTo>
                    <a:lnTo>
                      <a:pt x="68" y="638"/>
                    </a:lnTo>
                    <a:lnTo>
                      <a:pt x="90" y="646"/>
                    </a:lnTo>
                    <a:lnTo>
                      <a:pt x="110" y="652"/>
                    </a:lnTo>
                    <a:lnTo>
                      <a:pt x="130" y="656"/>
                    </a:lnTo>
                    <a:lnTo>
                      <a:pt x="152" y="656"/>
                    </a:lnTo>
                    <a:lnTo>
                      <a:pt x="162" y="656"/>
                    </a:lnTo>
                    <a:lnTo>
                      <a:pt x="170" y="654"/>
                    </a:lnTo>
                    <a:lnTo>
                      <a:pt x="178" y="650"/>
                    </a:lnTo>
                    <a:lnTo>
                      <a:pt x="186" y="644"/>
                    </a:lnTo>
                    <a:lnTo>
                      <a:pt x="196" y="634"/>
                    </a:lnTo>
                    <a:lnTo>
                      <a:pt x="202" y="630"/>
                    </a:lnTo>
                    <a:lnTo>
                      <a:pt x="210" y="630"/>
                    </a:lnTo>
                    <a:lnTo>
                      <a:pt x="218" y="630"/>
                    </a:lnTo>
                    <a:lnTo>
                      <a:pt x="228" y="628"/>
                    </a:lnTo>
                    <a:lnTo>
                      <a:pt x="236" y="626"/>
                    </a:lnTo>
                    <a:lnTo>
                      <a:pt x="242" y="620"/>
                    </a:lnTo>
                    <a:lnTo>
                      <a:pt x="248" y="610"/>
                    </a:lnTo>
                    <a:lnTo>
                      <a:pt x="252" y="602"/>
                    </a:lnTo>
                    <a:lnTo>
                      <a:pt x="262" y="584"/>
                    </a:lnTo>
                    <a:lnTo>
                      <a:pt x="270" y="568"/>
                    </a:lnTo>
                    <a:lnTo>
                      <a:pt x="280" y="552"/>
                    </a:lnTo>
                    <a:lnTo>
                      <a:pt x="282" y="544"/>
                    </a:lnTo>
                    <a:lnTo>
                      <a:pt x="284" y="540"/>
                    </a:lnTo>
                    <a:lnTo>
                      <a:pt x="288" y="538"/>
                    </a:lnTo>
                    <a:lnTo>
                      <a:pt x="296" y="534"/>
                    </a:lnTo>
                    <a:lnTo>
                      <a:pt x="302" y="528"/>
                    </a:lnTo>
                    <a:lnTo>
                      <a:pt x="308" y="522"/>
                    </a:lnTo>
                    <a:lnTo>
                      <a:pt x="316" y="516"/>
                    </a:lnTo>
                    <a:lnTo>
                      <a:pt x="322" y="510"/>
                    </a:lnTo>
                    <a:lnTo>
                      <a:pt x="328" y="504"/>
                    </a:lnTo>
                    <a:lnTo>
                      <a:pt x="336" y="496"/>
                    </a:lnTo>
                    <a:lnTo>
                      <a:pt x="344" y="488"/>
                    </a:lnTo>
                    <a:lnTo>
                      <a:pt x="354" y="482"/>
                    </a:lnTo>
                    <a:lnTo>
                      <a:pt x="362" y="474"/>
                    </a:lnTo>
                    <a:lnTo>
                      <a:pt x="388" y="446"/>
                    </a:lnTo>
                    <a:lnTo>
                      <a:pt x="396" y="436"/>
                    </a:lnTo>
                    <a:lnTo>
                      <a:pt x="404" y="424"/>
                    </a:lnTo>
                    <a:lnTo>
                      <a:pt x="412" y="410"/>
                    </a:lnTo>
                    <a:lnTo>
                      <a:pt x="420" y="396"/>
                    </a:lnTo>
                    <a:lnTo>
                      <a:pt x="430" y="384"/>
                    </a:lnTo>
                    <a:lnTo>
                      <a:pt x="438" y="372"/>
                    </a:lnTo>
                    <a:lnTo>
                      <a:pt x="444" y="364"/>
                    </a:lnTo>
                    <a:lnTo>
                      <a:pt x="450" y="356"/>
                    </a:lnTo>
                    <a:lnTo>
                      <a:pt x="454" y="348"/>
                    </a:lnTo>
                    <a:lnTo>
                      <a:pt x="458" y="342"/>
                    </a:lnTo>
                    <a:lnTo>
                      <a:pt x="464" y="336"/>
                    </a:lnTo>
                    <a:lnTo>
                      <a:pt x="468" y="334"/>
                    </a:lnTo>
                    <a:lnTo>
                      <a:pt x="470" y="330"/>
                    </a:lnTo>
                    <a:lnTo>
                      <a:pt x="474" y="322"/>
                    </a:lnTo>
                    <a:lnTo>
                      <a:pt x="478" y="316"/>
                    </a:lnTo>
                    <a:lnTo>
                      <a:pt x="484" y="308"/>
                    </a:lnTo>
                    <a:lnTo>
                      <a:pt x="486" y="302"/>
                    </a:lnTo>
                    <a:lnTo>
                      <a:pt x="486" y="286"/>
                    </a:lnTo>
                    <a:lnTo>
                      <a:pt x="486" y="226"/>
                    </a:lnTo>
                    <a:lnTo>
                      <a:pt x="486" y="126"/>
                    </a:lnTo>
                    <a:lnTo>
                      <a:pt x="488" y="116"/>
                    </a:lnTo>
                    <a:lnTo>
                      <a:pt x="492" y="108"/>
                    </a:lnTo>
                    <a:lnTo>
                      <a:pt x="498" y="102"/>
                    </a:lnTo>
                    <a:lnTo>
                      <a:pt x="506" y="98"/>
                    </a:lnTo>
                    <a:lnTo>
                      <a:pt x="524" y="92"/>
                    </a:lnTo>
                    <a:lnTo>
                      <a:pt x="542" y="86"/>
                    </a:lnTo>
                    <a:lnTo>
                      <a:pt x="632" y="52"/>
                    </a:lnTo>
                    <a:lnTo>
                      <a:pt x="724" y="20"/>
                    </a:lnTo>
                    <a:lnTo>
                      <a:pt x="770" y="4"/>
                    </a:lnTo>
                    <a:lnTo>
                      <a:pt x="780" y="2"/>
                    </a:lnTo>
                    <a:lnTo>
                      <a:pt x="788" y="0"/>
                    </a:lnTo>
                    <a:lnTo>
                      <a:pt x="796" y="2"/>
                    </a:lnTo>
                    <a:lnTo>
                      <a:pt x="806" y="6"/>
                    </a:lnTo>
                    <a:lnTo>
                      <a:pt x="820" y="14"/>
                    </a:lnTo>
                    <a:lnTo>
                      <a:pt x="836" y="30"/>
                    </a:lnTo>
                    <a:lnTo>
                      <a:pt x="842" y="40"/>
                    </a:lnTo>
                    <a:lnTo>
                      <a:pt x="848" y="48"/>
                    </a:lnTo>
                    <a:lnTo>
                      <a:pt x="850" y="58"/>
                    </a:lnTo>
                    <a:lnTo>
                      <a:pt x="850" y="64"/>
                    </a:lnTo>
                    <a:lnTo>
                      <a:pt x="848" y="66"/>
                    </a:lnTo>
                    <a:lnTo>
                      <a:pt x="842" y="70"/>
                    </a:lnTo>
                    <a:lnTo>
                      <a:pt x="832" y="76"/>
                    </a:lnTo>
                    <a:lnTo>
                      <a:pt x="824" y="82"/>
                    </a:lnTo>
                    <a:lnTo>
                      <a:pt x="818" y="90"/>
                    </a:lnTo>
                    <a:lnTo>
                      <a:pt x="816" y="98"/>
                    </a:lnTo>
                    <a:lnTo>
                      <a:pt x="814" y="108"/>
                    </a:lnTo>
                    <a:lnTo>
                      <a:pt x="816" y="126"/>
                    </a:lnTo>
                    <a:lnTo>
                      <a:pt x="818" y="130"/>
                    </a:lnTo>
                    <a:lnTo>
                      <a:pt x="820" y="132"/>
                    </a:lnTo>
                    <a:lnTo>
                      <a:pt x="828" y="136"/>
                    </a:lnTo>
                    <a:lnTo>
                      <a:pt x="838" y="138"/>
                    </a:lnTo>
                    <a:lnTo>
                      <a:pt x="846" y="140"/>
                    </a:lnTo>
                    <a:lnTo>
                      <a:pt x="858" y="148"/>
                    </a:lnTo>
                    <a:lnTo>
                      <a:pt x="862" y="152"/>
                    </a:lnTo>
                    <a:lnTo>
                      <a:pt x="864" y="156"/>
                    </a:lnTo>
                    <a:lnTo>
                      <a:pt x="864" y="158"/>
                    </a:lnTo>
                    <a:lnTo>
                      <a:pt x="862" y="162"/>
                    </a:lnTo>
                    <a:lnTo>
                      <a:pt x="860" y="166"/>
                    </a:lnTo>
                    <a:lnTo>
                      <a:pt x="852" y="170"/>
                    </a:lnTo>
                    <a:lnTo>
                      <a:pt x="834" y="174"/>
                    </a:lnTo>
                    <a:lnTo>
                      <a:pt x="826" y="176"/>
                    </a:lnTo>
                    <a:lnTo>
                      <a:pt x="816" y="180"/>
                    </a:lnTo>
                    <a:lnTo>
                      <a:pt x="802" y="192"/>
                    </a:lnTo>
                    <a:lnTo>
                      <a:pt x="788" y="204"/>
                    </a:lnTo>
                    <a:lnTo>
                      <a:pt x="774" y="218"/>
                    </a:lnTo>
                    <a:lnTo>
                      <a:pt x="756" y="234"/>
                    </a:lnTo>
                    <a:lnTo>
                      <a:pt x="738" y="252"/>
                    </a:lnTo>
                    <a:lnTo>
                      <a:pt x="734" y="260"/>
                    </a:lnTo>
                    <a:lnTo>
                      <a:pt x="732" y="266"/>
                    </a:lnTo>
                    <a:lnTo>
                      <a:pt x="728" y="282"/>
                    </a:lnTo>
                    <a:lnTo>
                      <a:pt x="726" y="300"/>
                    </a:lnTo>
                    <a:lnTo>
                      <a:pt x="722" y="316"/>
                    </a:lnTo>
                    <a:lnTo>
                      <a:pt x="720" y="322"/>
                    </a:lnTo>
                    <a:lnTo>
                      <a:pt x="716" y="328"/>
                    </a:lnTo>
                    <a:lnTo>
                      <a:pt x="710" y="332"/>
                    </a:lnTo>
                    <a:lnTo>
                      <a:pt x="704" y="336"/>
                    </a:lnTo>
                    <a:lnTo>
                      <a:pt x="702" y="338"/>
                    </a:lnTo>
                    <a:lnTo>
                      <a:pt x="702" y="342"/>
                    </a:lnTo>
                    <a:lnTo>
                      <a:pt x="700" y="356"/>
                    </a:lnTo>
                    <a:lnTo>
                      <a:pt x="702" y="380"/>
                    </a:lnTo>
                    <a:lnTo>
                      <a:pt x="700" y="434"/>
                    </a:lnTo>
                    <a:lnTo>
                      <a:pt x="696" y="462"/>
                    </a:lnTo>
                    <a:lnTo>
                      <a:pt x="692" y="488"/>
                    </a:lnTo>
                    <a:lnTo>
                      <a:pt x="690" y="496"/>
                    </a:lnTo>
                    <a:lnTo>
                      <a:pt x="688" y="504"/>
                    </a:lnTo>
                    <a:lnTo>
                      <a:pt x="678" y="516"/>
                    </a:lnTo>
                    <a:lnTo>
                      <a:pt x="654" y="536"/>
                    </a:lnTo>
                    <a:lnTo>
                      <a:pt x="648" y="544"/>
                    </a:lnTo>
                    <a:lnTo>
                      <a:pt x="644" y="552"/>
                    </a:lnTo>
                    <a:lnTo>
                      <a:pt x="642" y="562"/>
                    </a:lnTo>
                    <a:lnTo>
                      <a:pt x="642" y="572"/>
                    </a:lnTo>
                    <a:lnTo>
                      <a:pt x="644" y="592"/>
                    </a:lnTo>
                    <a:lnTo>
                      <a:pt x="646" y="612"/>
                    </a:lnTo>
                    <a:lnTo>
                      <a:pt x="648" y="626"/>
                    </a:lnTo>
                    <a:lnTo>
                      <a:pt x="648" y="642"/>
                    </a:lnTo>
                    <a:lnTo>
                      <a:pt x="646" y="658"/>
                    </a:lnTo>
                    <a:lnTo>
                      <a:pt x="642" y="664"/>
                    </a:lnTo>
                    <a:lnTo>
                      <a:pt x="638" y="670"/>
                    </a:lnTo>
                    <a:lnTo>
                      <a:pt x="632" y="676"/>
                    </a:lnTo>
                    <a:lnTo>
                      <a:pt x="624" y="680"/>
                    </a:lnTo>
                    <a:lnTo>
                      <a:pt x="616" y="682"/>
                    </a:lnTo>
                    <a:lnTo>
                      <a:pt x="610" y="682"/>
                    </a:lnTo>
                    <a:lnTo>
                      <a:pt x="602" y="680"/>
                    </a:lnTo>
                    <a:lnTo>
                      <a:pt x="594" y="676"/>
                    </a:lnTo>
                    <a:lnTo>
                      <a:pt x="588" y="672"/>
                    </a:lnTo>
                    <a:lnTo>
                      <a:pt x="580" y="664"/>
                    </a:lnTo>
                    <a:lnTo>
                      <a:pt x="572" y="656"/>
                    </a:lnTo>
                    <a:lnTo>
                      <a:pt x="560" y="646"/>
                    </a:lnTo>
                    <a:lnTo>
                      <a:pt x="552" y="642"/>
                    </a:lnTo>
                    <a:lnTo>
                      <a:pt x="546" y="640"/>
                    </a:lnTo>
                    <a:lnTo>
                      <a:pt x="540" y="640"/>
                    </a:lnTo>
                    <a:lnTo>
                      <a:pt x="536" y="644"/>
                    </a:lnTo>
                    <a:lnTo>
                      <a:pt x="534" y="650"/>
                    </a:lnTo>
                    <a:lnTo>
                      <a:pt x="532" y="656"/>
                    </a:lnTo>
                    <a:lnTo>
                      <a:pt x="526" y="658"/>
                    </a:lnTo>
                    <a:lnTo>
                      <a:pt x="522" y="658"/>
                    </a:lnTo>
                    <a:lnTo>
                      <a:pt x="516" y="660"/>
                    </a:lnTo>
                    <a:lnTo>
                      <a:pt x="508" y="658"/>
                    </a:lnTo>
                    <a:lnTo>
                      <a:pt x="494" y="654"/>
                    </a:lnTo>
                    <a:lnTo>
                      <a:pt x="482" y="646"/>
                    </a:lnTo>
                    <a:lnTo>
                      <a:pt x="474" y="646"/>
                    </a:lnTo>
                    <a:lnTo>
                      <a:pt x="462" y="648"/>
                    </a:lnTo>
                    <a:lnTo>
                      <a:pt x="442" y="654"/>
                    </a:lnTo>
                    <a:lnTo>
                      <a:pt x="426" y="662"/>
                    </a:lnTo>
                    <a:lnTo>
                      <a:pt x="418" y="666"/>
                    </a:lnTo>
                    <a:lnTo>
                      <a:pt x="410" y="672"/>
                    </a:lnTo>
                    <a:lnTo>
                      <a:pt x="398" y="686"/>
                    </a:lnTo>
                    <a:lnTo>
                      <a:pt x="390" y="692"/>
                    </a:lnTo>
                    <a:lnTo>
                      <a:pt x="382" y="696"/>
                    </a:lnTo>
                    <a:lnTo>
                      <a:pt x="374" y="698"/>
                    </a:lnTo>
                    <a:lnTo>
                      <a:pt x="368" y="700"/>
                    </a:lnTo>
                    <a:lnTo>
                      <a:pt x="364" y="702"/>
                    </a:lnTo>
                    <a:lnTo>
                      <a:pt x="358" y="706"/>
                    </a:lnTo>
                    <a:lnTo>
                      <a:pt x="352" y="708"/>
                    </a:lnTo>
                    <a:lnTo>
                      <a:pt x="334" y="706"/>
                    </a:lnTo>
                    <a:lnTo>
                      <a:pt x="316" y="704"/>
                    </a:lnTo>
                    <a:lnTo>
                      <a:pt x="304" y="700"/>
                    </a:lnTo>
                    <a:lnTo>
                      <a:pt x="296" y="700"/>
                    </a:lnTo>
                    <a:lnTo>
                      <a:pt x="290" y="700"/>
                    </a:lnTo>
                    <a:lnTo>
                      <a:pt x="288" y="704"/>
                    </a:lnTo>
                    <a:lnTo>
                      <a:pt x="286" y="708"/>
                    </a:lnTo>
                    <a:lnTo>
                      <a:pt x="282" y="720"/>
                    </a:lnTo>
                    <a:lnTo>
                      <a:pt x="278" y="742"/>
                    </a:lnTo>
                    <a:lnTo>
                      <a:pt x="268" y="788"/>
                    </a:lnTo>
                    <a:lnTo>
                      <a:pt x="256" y="836"/>
                    </a:lnTo>
                    <a:lnTo>
                      <a:pt x="248" y="884"/>
                    </a:lnTo>
                    <a:lnTo>
                      <a:pt x="246" y="908"/>
                    </a:lnTo>
                    <a:lnTo>
                      <a:pt x="246" y="932"/>
                    </a:lnTo>
                    <a:lnTo>
                      <a:pt x="246" y="954"/>
                    </a:lnTo>
                    <a:lnTo>
                      <a:pt x="250" y="978"/>
                    </a:lnTo>
                    <a:lnTo>
                      <a:pt x="254" y="1000"/>
                    </a:lnTo>
                    <a:lnTo>
                      <a:pt x="254" y="1022"/>
                    </a:lnTo>
                    <a:lnTo>
                      <a:pt x="254" y="1030"/>
                    </a:lnTo>
                    <a:lnTo>
                      <a:pt x="254" y="1036"/>
                    </a:lnTo>
                    <a:lnTo>
                      <a:pt x="250" y="1040"/>
                    </a:lnTo>
                    <a:lnTo>
                      <a:pt x="244" y="1044"/>
                    </a:lnTo>
                    <a:lnTo>
                      <a:pt x="240" y="1048"/>
                    </a:lnTo>
                    <a:lnTo>
                      <a:pt x="238" y="1052"/>
                    </a:lnTo>
                    <a:lnTo>
                      <a:pt x="232" y="1062"/>
                    </a:lnTo>
                    <a:lnTo>
                      <a:pt x="226" y="1082"/>
                    </a:lnTo>
                    <a:lnTo>
                      <a:pt x="226" y="1088"/>
                    </a:lnTo>
                    <a:lnTo>
                      <a:pt x="224" y="1092"/>
                    </a:lnTo>
                    <a:lnTo>
                      <a:pt x="220" y="1094"/>
                    </a:lnTo>
                    <a:lnTo>
                      <a:pt x="214" y="1094"/>
                    </a:ln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1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246;p3"/>
              <p:cNvSpPr/>
              <p:nvPr/>
            </p:nvSpPr>
            <p:spPr>
              <a:xfrm>
                <a:off x="976" y="3436"/>
                <a:ext cx="96" cy="202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36" extrusionOk="0">
                    <a:moveTo>
                      <a:pt x="84" y="236"/>
                    </a:moveTo>
                    <a:lnTo>
                      <a:pt x="84" y="236"/>
                    </a:lnTo>
                    <a:lnTo>
                      <a:pt x="76" y="218"/>
                    </a:lnTo>
                    <a:lnTo>
                      <a:pt x="66" y="202"/>
                    </a:lnTo>
                    <a:lnTo>
                      <a:pt x="52" y="186"/>
                    </a:lnTo>
                    <a:lnTo>
                      <a:pt x="40" y="172"/>
                    </a:lnTo>
                    <a:lnTo>
                      <a:pt x="34" y="166"/>
                    </a:lnTo>
                    <a:lnTo>
                      <a:pt x="30" y="158"/>
                    </a:lnTo>
                    <a:lnTo>
                      <a:pt x="28" y="152"/>
                    </a:lnTo>
                    <a:lnTo>
                      <a:pt x="28" y="144"/>
                    </a:lnTo>
                    <a:lnTo>
                      <a:pt x="26" y="134"/>
                    </a:lnTo>
                    <a:lnTo>
                      <a:pt x="22" y="126"/>
                    </a:lnTo>
                    <a:lnTo>
                      <a:pt x="8" y="114"/>
                    </a:lnTo>
                    <a:lnTo>
                      <a:pt x="4" y="106"/>
                    </a:lnTo>
                    <a:lnTo>
                      <a:pt x="2" y="96"/>
                    </a:lnTo>
                    <a:lnTo>
                      <a:pt x="0" y="86"/>
                    </a:lnTo>
                    <a:lnTo>
                      <a:pt x="2" y="76"/>
                    </a:lnTo>
                    <a:lnTo>
                      <a:pt x="6" y="56"/>
                    </a:lnTo>
                    <a:lnTo>
                      <a:pt x="6" y="46"/>
                    </a:lnTo>
                    <a:lnTo>
                      <a:pt x="4" y="38"/>
                    </a:lnTo>
                    <a:lnTo>
                      <a:pt x="2" y="28"/>
                    </a:lnTo>
                    <a:lnTo>
                      <a:pt x="2" y="22"/>
                    </a:lnTo>
                    <a:lnTo>
                      <a:pt x="4" y="16"/>
                    </a:lnTo>
                    <a:lnTo>
                      <a:pt x="12" y="12"/>
                    </a:lnTo>
                    <a:lnTo>
                      <a:pt x="22" y="6"/>
                    </a:lnTo>
                    <a:lnTo>
                      <a:pt x="32" y="2"/>
                    </a:lnTo>
                    <a:lnTo>
                      <a:pt x="44" y="0"/>
                    </a:lnTo>
                    <a:lnTo>
                      <a:pt x="56" y="0"/>
                    </a:lnTo>
                    <a:lnTo>
                      <a:pt x="60" y="2"/>
                    </a:lnTo>
                    <a:lnTo>
                      <a:pt x="62" y="6"/>
                    </a:lnTo>
                    <a:lnTo>
                      <a:pt x="64" y="20"/>
                    </a:lnTo>
                    <a:lnTo>
                      <a:pt x="62" y="48"/>
                    </a:lnTo>
                    <a:lnTo>
                      <a:pt x="64" y="94"/>
                    </a:lnTo>
                    <a:lnTo>
                      <a:pt x="64" y="118"/>
                    </a:lnTo>
                    <a:lnTo>
                      <a:pt x="64" y="130"/>
                    </a:lnTo>
                    <a:lnTo>
                      <a:pt x="64" y="136"/>
                    </a:lnTo>
                    <a:lnTo>
                      <a:pt x="62" y="138"/>
                    </a:lnTo>
                    <a:lnTo>
                      <a:pt x="54" y="144"/>
                    </a:lnTo>
                    <a:lnTo>
                      <a:pt x="52" y="150"/>
                    </a:lnTo>
                    <a:lnTo>
                      <a:pt x="54" y="158"/>
                    </a:lnTo>
                    <a:lnTo>
                      <a:pt x="58" y="164"/>
                    </a:lnTo>
                    <a:lnTo>
                      <a:pt x="70" y="178"/>
                    </a:lnTo>
                    <a:lnTo>
                      <a:pt x="84" y="188"/>
                    </a:lnTo>
                    <a:lnTo>
                      <a:pt x="90" y="194"/>
                    </a:lnTo>
                    <a:lnTo>
                      <a:pt x="94" y="200"/>
                    </a:lnTo>
                    <a:lnTo>
                      <a:pt x="102" y="214"/>
                    </a:lnTo>
                    <a:lnTo>
                      <a:pt x="102" y="220"/>
                    </a:lnTo>
                    <a:lnTo>
                      <a:pt x="102" y="224"/>
                    </a:lnTo>
                    <a:lnTo>
                      <a:pt x="100" y="226"/>
                    </a:lnTo>
                    <a:lnTo>
                      <a:pt x="98" y="230"/>
                    </a:lnTo>
                    <a:lnTo>
                      <a:pt x="92" y="232"/>
                    </a:lnTo>
                    <a:lnTo>
                      <a:pt x="84" y="23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1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247;p3"/>
              <p:cNvSpPr/>
              <p:nvPr/>
            </p:nvSpPr>
            <p:spPr>
              <a:xfrm>
                <a:off x="976" y="3436"/>
                <a:ext cx="96" cy="202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36" extrusionOk="0">
                    <a:moveTo>
                      <a:pt x="84" y="236"/>
                    </a:moveTo>
                    <a:lnTo>
                      <a:pt x="84" y="236"/>
                    </a:lnTo>
                    <a:lnTo>
                      <a:pt x="76" y="218"/>
                    </a:lnTo>
                    <a:lnTo>
                      <a:pt x="66" y="202"/>
                    </a:lnTo>
                    <a:lnTo>
                      <a:pt x="52" y="186"/>
                    </a:lnTo>
                    <a:lnTo>
                      <a:pt x="40" y="172"/>
                    </a:lnTo>
                    <a:lnTo>
                      <a:pt x="34" y="166"/>
                    </a:lnTo>
                    <a:lnTo>
                      <a:pt x="30" y="158"/>
                    </a:lnTo>
                    <a:lnTo>
                      <a:pt x="28" y="152"/>
                    </a:lnTo>
                    <a:lnTo>
                      <a:pt x="28" y="144"/>
                    </a:lnTo>
                    <a:lnTo>
                      <a:pt x="26" y="134"/>
                    </a:lnTo>
                    <a:lnTo>
                      <a:pt x="22" y="126"/>
                    </a:lnTo>
                    <a:lnTo>
                      <a:pt x="8" y="114"/>
                    </a:lnTo>
                    <a:lnTo>
                      <a:pt x="4" y="106"/>
                    </a:lnTo>
                    <a:lnTo>
                      <a:pt x="2" y="96"/>
                    </a:lnTo>
                    <a:lnTo>
                      <a:pt x="0" y="86"/>
                    </a:lnTo>
                    <a:lnTo>
                      <a:pt x="2" y="76"/>
                    </a:lnTo>
                    <a:lnTo>
                      <a:pt x="6" y="56"/>
                    </a:lnTo>
                    <a:lnTo>
                      <a:pt x="6" y="46"/>
                    </a:lnTo>
                    <a:lnTo>
                      <a:pt x="4" y="38"/>
                    </a:lnTo>
                    <a:lnTo>
                      <a:pt x="2" y="28"/>
                    </a:lnTo>
                    <a:lnTo>
                      <a:pt x="2" y="22"/>
                    </a:lnTo>
                    <a:lnTo>
                      <a:pt x="4" y="16"/>
                    </a:lnTo>
                    <a:lnTo>
                      <a:pt x="12" y="12"/>
                    </a:lnTo>
                    <a:lnTo>
                      <a:pt x="22" y="6"/>
                    </a:lnTo>
                    <a:lnTo>
                      <a:pt x="32" y="2"/>
                    </a:lnTo>
                    <a:lnTo>
                      <a:pt x="44" y="0"/>
                    </a:lnTo>
                    <a:lnTo>
                      <a:pt x="56" y="0"/>
                    </a:lnTo>
                    <a:lnTo>
                      <a:pt x="60" y="2"/>
                    </a:lnTo>
                    <a:lnTo>
                      <a:pt x="62" y="6"/>
                    </a:lnTo>
                    <a:lnTo>
                      <a:pt x="64" y="20"/>
                    </a:lnTo>
                    <a:lnTo>
                      <a:pt x="62" y="48"/>
                    </a:lnTo>
                    <a:lnTo>
                      <a:pt x="64" y="94"/>
                    </a:lnTo>
                    <a:lnTo>
                      <a:pt x="64" y="118"/>
                    </a:lnTo>
                    <a:lnTo>
                      <a:pt x="64" y="130"/>
                    </a:lnTo>
                    <a:lnTo>
                      <a:pt x="64" y="136"/>
                    </a:lnTo>
                    <a:lnTo>
                      <a:pt x="62" y="138"/>
                    </a:lnTo>
                    <a:lnTo>
                      <a:pt x="54" y="144"/>
                    </a:lnTo>
                    <a:lnTo>
                      <a:pt x="52" y="150"/>
                    </a:lnTo>
                    <a:lnTo>
                      <a:pt x="54" y="158"/>
                    </a:lnTo>
                    <a:lnTo>
                      <a:pt x="58" y="164"/>
                    </a:lnTo>
                    <a:lnTo>
                      <a:pt x="70" y="178"/>
                    </a:lnTo>
                    <a:lnTo>
                      <a:pt x="84" y="188"/>
                    </a:lnTo>
                    <a:lnTo>
                      <a:pt x="90" y="194"/>
                    </a:lnTo>
                    <a:lnTo>
                      <a:pt x="94" y="200"/>
                    </a:lnTo>
                    <a:lnTo>
                      <a:pt x="102" y="214"/>
                    </a:lnTo>
                    <a:lnTo>
                      <a:pt x="102" y="220"/>
                    </a:lnTo>
                    <a:lnTo>
                      <a:pt x="102" y="224"/>
                    </a:lnTo>
                    <a:lnTo>
                      <a:pt x="100" y="226"/>
                    </a:lnTo>
                    <a:lnTo>
                      <a:pt x="98" y="230"/>
                    </a:lnTo>
                    <a:lnTo>
                      <a:pt x="92" y="232"/>
                    </a:lnTo>
                    <a:lnTo>
                      <a:pt x="84" y="236"/>
                    </a:ln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1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248;p3"/>
              <p:cNvSpPr/>
              <p:nvPr/>
            </p:nvSpPr>
            <p:spPr>
              <a:xfrm>
                <a:off x="781" y="2820"/>
                <a:ext cx="548" cy="449"/>
              </a:xfrm>
              <a:custGeom>
                <a:avLst/>
                <a:gdLst/>
                <a:ahLst/>
                <a:cxnLst/>
                <a:rect l="l" t="t" r="r" b="b"/>
                <a:pathLst>
                  <a:path w="586" h="534" extrusionOk="0">
                    <a:moveTo>
                      <a:pt x="256" y="534"/>
                    </a:moveTo>
                    <a:lnTo>
                      <a:pt x="256" y="534"/>
                    </a:lnTo>
                    <a:lnTo>
                      <a:pt x="210" y="532"/>
                    </a:lnTo>
                    <a:lnTo>
                      <a:pt x="210" y="530"/>
                    </a:lnTo>
                    <a:lnTo>
                      <a:pt x="208" y="528"/>
                    </a:lnTo>
                    <a:lnTo>
                      <a:pt x="204" y="524"/>
                    </a:lnTo>
                    <a:lnTo>
                      <a:pt x="198" y="518"/>
                    </a:lnTo>
                    <a:lnTo>
                      <a:pt x="190" y="516"/>
                    </a:lnTo>
                    <a:lnTo>
                      <a:pt x="184" y="516"/>
                    </a:lnTo>
                    <a:lnTo>
                      <a:pt x="176" y="514"/>
                    </a:lnTo>
                    <a:lnTo>
                      <a:pt x="170" y="510"/>
                    </a:lnTo>
                    <a:lnTo>
                      <a:pt x="166" y="506"/>
                    </a:lnTo>
                    <a:lnTo>
                      <a:pt x="164" y="500"/>
                    </a:lnTo>
                    <a:lnTo>
                      <a:pt x="164" y="496"/>
                    </a:lnTo>
                    <a:lnTo>
                      <a:pt x="166" y="490"/>
                    </a:lnTo>
                    <a:lnTo>
                      <a:pt x="172" y="484"/>
                    </a:lnTo>
                    <a:lnTo>
                      <a:pt x="176" y="484"/>
                    </a:lnTo>
                    <a:lnTo>
                      <a:pt x="184" y="484"/>
                    </a:lnTo>
                    <a:lnTo>
                      <a:pt x="188" y="482"/>
                    </a:lnTo>
                    <a:lnTo>
                      <a:pt x="192" y="482"/>
                    </a:lnTo>
                    <a:lnTo>
                      <a:pt x="194" y="478"/>
                    </a:lnTo>
                    <a:lnTo>
                      <a:pt x="206" y="448"/>
                    </a:lnTo>
                    <a:lnTo>
                      <a:pt x="208" y="440"/>
                    </a:lnTo>
                    <a:lnTo>
                      <a:pt x="208" y="434"/>
                    </a:lnTo>
                    <a:lnTo>
                      <a:pt x="204" y="430"/>
                    </a:lnTo>
                    <a:lnTo>
                      <a:pt x="198" y="426"/>
                    </a:lnTo>
                    <a:lnTo>
                      <a:pt x="190" y="420"/>
                    </a:lnTo>
                    <a:lnTo>
                      <a:pt x="184" y="412"/>
                    </a:lnTo>
                    <a:lnTo>
                      <a:pt x="180" y="404"/>
                    </a:lnTo>
                    <a:lnTo>
                      <a:pt x="178" y="394"/>
                    </a:lnTo>
                    <a:lnTo>
                      <a:pt x="178" y="382"/>
                    </a:lnTo>
                    <a:lnTo>
                      <a:pt x="180" y="374"/>
                    </a:lnTo>
                    <a:lnTo>
                      <a:pt x="182" y="372"/>
                    </a:lnTo>
                    <a:lnTo>
                      <a:pt x="184" y="372"/>
                    </a:lnTo>
                    <a:lnTo>
                      <a:pt x="188" y="370"/>
                    </a:lnTo>
                    <a:lnTo>
                      <a:pt x="190" y="366"/>
                    </a:lnTo>
                    <a:lnTo>
                      <a:pt x="192" y="358"/>
                    </a:lnTo>
                    <a:lnTo>
                      <a:pt x="190" y="348"/>
                    </a:lnTo>
                    <a:lnTo>
                      <a:pt x="188" y="342"/>
                    </a:lnTo>
                    <a:lnTo>
                      <a:pt x="182" y="338"/>
                    </a:lnTo>
                    <a:lnTo>
                      <a:pt x="178" y="334"/>
                    </a:lnTo>
                    <a:lnTo>
                      <a:pt x="164" y="330"/>
                    </a:lnTo>
                    <a:lnTo>
                      <a:pt x="148" y="330"/>
                    </a:lnTo>
                    <a:lnTo>
                      <a:pt x="136" y="330"/>
                    </a:lnTo>
                    <a:lnTo>
                      <a:pt x="132" y="326"/>
                    </a:lnTo>
                    <a:lnTo>
                      <a:pt x="128" y="322"/>
                    </a:lnTo>
                    <a:lnTo>
                      <a:pt x="124" y="320"/>
                    </a:lnTo>
                    <a:lnTo>
                      <a:pt x="120" y="318"/>
                    </a:lnTo>
                    <a:lnTo>
                      <a:pt x="110" y="316"/>
                    </a:lnTo>
                    <a:lnTo>
                      <a:pt x="100" y="316"/>
                    </a:lnTo>
                    <a:lnTo>
                      <a:pt x="90" y="318"/>
                    </a:lnTo>
                    <a:lnTo>
                      <a:pt x="68" y="322"/>
                    </a:lnTo>
                    <a:lnTo>
                      <a:pt x="44" y="328"/>
                    </a:lnTo>
                    <a:lnTo>
                      <a:pt x="22" y="336"/>
                    </a:lnTo>
                    <a:lnTo>
                      <a:pt x="0" y="342"/>
                    </a:lnTo>
                    <a:lnTo>
                      <a:pt x="4" y="328"/>
                    </a:lnTo>
                    <a:lnTo>
                      <a:pt x="6" y="324"/>
                    </a:lnTo>
                    <a:lnTo>
                      <a:pt x="12" y="318"/>
                    </a:lnTo>
                    <a:lnTo>
                      <a:pt x="22" y="312"/>
                    </a:lnTo>
                    <a:lnTo>
                      <a:pt x="30" y="308"/>
                    </a:lnTo>
                    <a:lnTo>
                      <a:pt x="36" y="304"/>
                    </a:lnTo>
                    <a:lnTo>
                      <a:pt x="38" y="300"/>
                    </a:lnTo>
                    <a:lnTo>
                      <a:pt x="38" y="296"/>
                    </a:lnTo>
                    <a:lnTo>
                      <a:pt x="40" y="288"/>
                    </a:lnTo>
                    <a:lnTo>
                      <a:pt x="38" y="280"/>
                    </a:lnTo>
                    <a:lnTo>
                      <a:pt x="34" y="266"/>
                    </a:lnTo>
                    <a:lnTo>
                      <a:pt x="32" y="254"/>
                    </a:lnTo>
                    <a:lnTo>
                      <a:pt x="34" y="242"/>
                    </a:lnTo>
                    <a:lnTo>
                      <a:pt x="36" y="218"/>
                    </a:lnTo>
                    <a:lnTo>
                      <a:pt x="38" y="196"/>
                    </a:lnTo>
                    <a:lnTo>
                      <a:pt x="42" y="176"/>
                    </a:lnTo>
                    <a:lnTo>
                      <a:pt x="52" y="134"/>
                    </a:lnTo>
                    <a:lnTo>
                      <a:pt x="54" y="132"/>
                    </a:lnTo>
                    <a:lnTo>
                      <a:pt x="60" y="130"/>
                    </a:lnTo>
                    <a:lnTo>
                      <a:pt x="66" y="128"/>
                    </a:lnTo>
                    <a:lnTo>
                      <a:pt x="68" y="126"/>
                    </a:lnTo>
                    <a:lnTo>
                      <a:pt x="68" y="124"/>
                    </a:lnTo>
                    <a:lnTo>
                      <a:pt x="68" y="108"/>
                    </a:lnTo>
                    <a:lnTo>
                      <a:pt x="68" y="100"/>
                    </a:lnTo>
                    <a:lnTo>
                      <a:pt x="64" y="94"/>
                    </a:lnTo>
                    <a:lnTo>
                      <a:pt x="112" y="108"/>
                    </a:lnTo>
                    <a:lnTo>
                      <a:pt x="118" y="110"/>
                    </a:lnTo>
                    <a:lnTo>
                      <a:pt x="120" y="114"/>
                    </a:lnTo>
                    <a:lnTo>
                      <a:pt x="124" y="116"/>
                    </a:lnTo>
                    <a:lnTo>
                      <a:pt x="130" y="118"/>
                    </a:lnTo>
                    <a:lnTo>
                      <a:pt x="146" y="118"/>
                    </a:lnTo>
                    <a:lnTo>
                      <a:pt x="156" y="118"/>
                    </a:lnTo>
                    <a:lnTo>
                      <a:pt x="158" y="116"/>
                    </a:lnTo>
                    <a:lnTo>
                      <a:pt x="160" y="116"/>
                    </a:lnTo>
                    <a:lnTo>
                      <a:pt x="166" y="102"/>
                    </a:lnTo>
                    <a:lnTo>
                      <a:pt x="174" y="88"/>
                    </a:lnTo>
                    <a:lnTo>
                      <a:pt x="180" y="82"/>
                    </a:lnTo>
                    <a:lnTo>
                      <a:pt x="188" y="78"/>
                    </a:lnTo>
                    <a:lnTo>
                      <a:pt x="204" y="72"/>
                    </a:lnTo>
                    <a:lnTo>
                      <a:pt x="218" y="66"/>
                    </a:lnTo>
                    <a:lnTo>
                      <a:pt x="222" y="62"/>
                    </a:lnTo>
                    <a:lnTo>
                      <a:pt x="228" y="56"/>
                    </a:lnTo>
                    <a:lnTo>
                      <a:pt x="244" y="38"/>
                    </a:lnTo>
                    <a:lnTo>
                      <a:pt x="262" y="26"/>
                    </a:lnTo>
                    <a:lnTo>
                      <a:pt x="282" y="16"/>
                    </a:lnTo>
                    <a:lnTo>
                      <a:pt x="306" y="6"/>
                    </a:lnTo>
                    <a:lnTo>
                      <a:pt x="324" y="2"/>
                    </a:lnTo>
                    <a:lnTo>
                      <a:pt x="346" y="0"/>
                    </a:lnTo>
                    <a:lnTo>
                      <a:pt x="388" y="0"/>
                    </a:lnTo>
                    <a:lnTo>
                      <a:pt x="412" y="0"/>
                    </a:lnTo>
                    <a:lnTo>
                      <a:pt x="422" y="2"/>
                    </a:lnTo>
                    <a:lnTo>
                      <a:pt x="426" y="4"/>
                    </a:lnTo>
                    <a:lnTo>
                      <a:pt x="430" y="8"/>
                    </a:lnTo>
                    <a:lnTo>
                      <a:pt x="452" y="32"/>
                    </a:lnTo>
                    <a:lnTo>
                      <a:pt x="458" y="40"/>
                    </a:lnTo>
                    <a:lnTo>
                      <a:pt x="464" y="50"/>
                    </a:lnTo>
                    <a:lnTo>
                      <a:pt x="466" y="54"/>
                    </a:lnTo>
                    <a:lnTo>
                      <a:pt x="468" y="60"/>
                    </a:lnTo>
                    <a:lnTo>
                      <a:pt x="468" y="64"/>
                    </a:lnTo>
                    <a:lnTo>
                      <a:pt x="464" y="68"/>
                    </a:lnTo>
                    <a:lnTo>
                      <a:pt x="462" y="72"/>
                    </a:lnTo>
                    <a:lnTo>
                      <a:pt x="462" y="76"/>
                    </a:lnTo>
                    <a:lnTo>
                      <a:pt x="460" y="86"/>
                    </a:lnTo>
                    <a:lnTo>
                      <a:pt x="462" y="106"/>
                    </a:lnTo>
                    <a:lnTo>
                      <a:pt x="462" y="134"/>
                    </a:lnTo>
                    <a:lnTo>
                      <a:pt x="464" y="150"/>
                    </a:lnTo>
                    <a:lnTo>
                      <a:pt x="468" y="162"/>
                    </a:lnTo>
                    <a:lnTo>
                      <a:pt x="478" y="176"/>
                    </a:lnTo>
                    <a:lnTo>
                      <a:pt x="492" y="190"/>
                    </a:lnTo>
                    <a:lnTo>
                      <a:pt x="500" y="196"/>
                    </a:lnTo>
                    <a:lnTo>
                      <a:pt x="510" y="200"/>
                    </a:lnTo>
                    <a:lnTo>
                      <a:pt x="518" y="204"/>
                    </a:lnTo>
                    <a:lnTo>
                      <a:pt x="526" y="204"/>
                    </a:lnTo>
                    <a:lnTo>
                      <a:pt x="530" y="202"/>
                    </a:lnTo>
                    <a:lnTo>
                      <a:pt x="534" y="200"/>
                    </a:lnTo>
                    <a:lnTo>
                      <a:pt x="536" y="194"/>
                    </a:lnTo>
                    <a:lnTo>
                      <a:pt x="540" y="188"/>
                    </a:lnTo>
                    <a:lnTo>
                      <a:pt x="544" y="186"/>
                    </a:lnTo>
                    <a:lnTo>
                      <a:pt x="556" y="188"/>
                    </a:lnTo>
                    <a:lnTo>
                      <a:pt x="558" y="188"/>
                    </a:lnTo>
                    <a:lnTo>
                      <a:pt x="560" y="190"/>
                    </a:lnTo>
                    <a:lnTo>
                      <a:pt x="560" y="194"/>
                    </a:lnTo>
                    <a:lnTo>
                      <a:pt x="562" y="194"/>
                    </a:lnTo>
                    <a:lnTo>
                      <a:pt x="574" y="196"/>
                    </a:lnTo>
                    <a:lnTo>
                      <a:pt x="584" y="200"/>
                    </a:lnTo>
                    <a:lnTo>
                      <a:pt x="586" y="206"/>
                    </a:lnTo>
                    <a:lnTo>
                      <a:pt x="586" y="212"/>
                    </a:lnTo>
                    <a:lnTo>
                      <a:pt x="582" y="218"/>
                    </a:lnTo>
                    <a:lnTo>
                      <a:pt x="578" y="222"/>
                    </a:lnTo>
                    <a:lnTo>
                      <a:pt x="562" y="242"/>
                    </a:lnTo>
                    <a:lnTo>
                      <a:pt x="548" y="262"/>
                    </a:lnTo>
                    <a:lnTo>
                      <a:pt x="524" y="302"/>
                    </a:lnTo>
                    <a:lnTo>
                      <a:pt x="510" y="322"/>
                    </a:lnTo>
                    <a:lnTo>
                      <a:pt x="496" y="340"/>
                    </a:lnTo>
                    <a:lnTo>
                      <a:pt x="476" y="358"/>
                    </a:lnTo>
                    <a:lnTo>
                      <a:pt x="456" y="376"/>
                    </a:lnTo>
                    <a:lnTo>
                      <a:pt x="418" y="412"/>
                    </a:lnTo>
                    <a:lnTo>
                      <a:pt x="402" y="428"/>
                    </a:lnTo>
                    <a:lnTo>
                      <a:pt x="390" y="444"/>
                    </a:lnTo>
                    <a:lnTo>
                      <a:pt x="368" y="482"/>
                    </a:lnTo>
                    <a:lnTo>
                      <a:pt x="360" y="496"/>
                    </a:lnTo>
                    <a:lnTo>
                      <a:pt x="354" y="500"/>
                    </a:lnTo>
                    <a:lnTo>
                      <a:pt x="346" y="502"/>
                    </a:lnTo>
                    <a:lnTo>
                      <a:pt x="328" y="504"/>
                    </a:lnTo>
                    <a:lnTo>
                      <a:pt x="320" y="506"/>
                    </a:lnTo>
                    <a:lnTo>
                      <a:pt x="318" y="508"/>
                    </a:lnTo>
                    <a:lnTo>
                      <a:pt x="314" y="510"/>
                    </a:lnTo>
                    <a:lnTo>
                      <a:pt x="308" y="518"/>
                    </a:lnTo>
                    <a:lnTo>
                      <a:pt x="302" y="524"/>
                    </a:lnTo>
                    <a:lnTo>
                      <a:pt x="296" y="528"/>
                    </a:lnTo>
                    <a:lnTo>
                      <a:pt x="288" y="530"/>
                    </a:lnTo>
                    <a:lnTo>
                      <a:pt x="274" y="532"/>
                    </a:lnTo>
                    <a:lnTo>
                      <a:pt x="256" y="53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1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249;p3"/>
              <p:cNvSpPr/>
              <p:nvPr/>
            </p:nvSpPr>
            <p:spPr>
              <a:xfrm>
                <a:off x="781" y="2820"/>
                <a:ext cx="548" cy="449"/>
              </a:xfrm>
              <a:custGeom>
                <a:avLst/>
                <a:gdLst/>
                <a:ahLst/>
                <a:cxnLst/>
                <a:rect l="l" t="t" r="r" b="b"/>
                <a:pathLst>
                  <a:path w="586" h="534" extrusionOk="0">
                    <a:moveTo>
                      <a:pt x="256" y="534"/>
                    </a:moveTo>
                    <a:lnTo>
                      <a:pt x="256" y="534"/>
                    </a:lnTo>
                    <a:lnTo>
                      <a:pt x="210" y="532"/>
                    </a:lnTo>
                    <a:lnTo>
                      <a:pt x="210" y="530"/>
                    </a:lnTo>
                    <a:lnTo>
                      <a:pt x="208" y="528"/>
                    </a:lnTo>
                    <a:lnTo>
                      <a:pt x="204" y="524"/>
                    </a:lnTo>
                    <a:lnTo>
                      <a:pt x="198" y="518"/>
                    </a:lnTo>
                    <a:lnTo>
                      <a:pt x="190" y="516"/>
                    </a:lnTo>
                    <a:lnTo>
                      <a:pt x="184" y="516"/>
                    </a:lnTo>
                    <a:lnTo>
                      <a:pt x="176" y="514"/>
                    </a:lnTo>
                    <a:lnTo>
                      <a:pt x="170" y="510"/>
                    </a:lnTo>
                    <a:lnTo>
                      <a:pt x="166" y="506"/>
                    </a:lnTo>
                    <a:lnTo>
                      <a:pt x="164" y="500"/>
                    </a:lnTo>
                    <a:lnTo>
                      <a:pt x="164" y="496"/>
                    </a:lnTo>
                    <a:lnTo>
                      <a:pt x="166" y="490"/>
                    </a:lnTo>
                    <a:lnTo>
                      <a:pt x="172" y="484"/>
                    </a:lnTo>
                    <a:lnTo>
                      <a:pt x="176" y="484"/>
                    </a:lnTo>
                    <a:lnTo>
                      <a:pt x="184" y="484"/>
                    </a:lnTo>
                    <a:lnTo>
                      <a:pt x="188" y="482"/>
                    </a:lnTo>
                    <a:lnTo>
                      <a:pt x="192" y="482"/>
                    </a:lnTo>
                    <a:lnTo>
                      <a:pt x="194" y="478"/>
                    </a:lnTo>
                    <a:lnTo>
                      <a:pt x="206" y="448"/>
                    </a:lnTo>
                    <a:lnTo>
                      <a:pt x="208" y="440"/>
                    </a:lnTo>
                    <a:lnTo>
                      <a:pt x="208" y="434"/>
                    </a:lnTo>
                    <a:lnTo>
                      <a:pt x="204" y="430"/>
                    </a:lnTo>
                    <a:lnTo>
                      <a:pt x="198" y="426"/>
                    </a:lnTo>
                    <a:lnTo>
                      <a:pt x="190" y="420"/>
                    </a:lnTo>
                    <a:lnTo>
                      <a:pt x="184" y="412"/>
                    </a:lnTo>
                    <a:lnTo>
                      <a:pt x="180" y="404"/>
                    </a:lnTo>
                    <a:lnTo>
                      <a:pt x="178" y="394"/>
                    </a:lnTo>
                    <a:lnTo>
                      <a:pt x="178" y="382"/>
                    </a:lnTo>
                    <a:lnTo>
                      <a:pt x="180" y="374"/>
                    </a:lnTo>
                    <a:lnTo>
                      <a:pt x="182" y="372"/>
                    </a:lnTo>
                    <a:lnTo>
                      <a:pt x="184" y="372"/>
                    </a:lnTo>
                    <a:lnTo>
                      <a:pt x="188" y="370"/>
                    </a:lnTo>
                    <a:lnTo>
                      <a:pt x="190" y="366"/>
                    </a:lnTo>
                    <a:lnTo>
                      <a:pt x="192" y="358"/>
                    </a:lnTo>
                    <a:lnTo>
                      <a:pt x="190" y="348"/>
                    </a:lnTo>
                    <a:lnTo>
                      <a:pt x="188" y="342"/>
                    </a:lnTo>
                    <a:lnTo>
                      <a:pt x="182" y="338"/>
                    </a:lnTo>
                    <a:lnTo>
                      <a:pt x="178" y="334"/>
                    </a:lnTo>
                    <a:lnTo>
                      <a:pt x="164" y="330"/>
                    </a:lnTo>
                    <a:lnTo>
                      <a:pt x="148" y="330"/>
                    </a:lnTo>
                    <a:lnTo>
                      <a:pt x="136" y="330"/>
                    </a:lnTo>
                    <a:lnTo>
                      <a:pt x="132" y="326"/>
                    </a:lnTo>
                    <a:lnTo>
                      <a:pt x="128" y="322"/>
                    </a:lnTo>
                    <a:lnTo>
                      <a:pt x="124" y="320"/>
                    </a:lnTo>
                    <a:lnTo>
                      <a:pt x="120" y="318"/>
                    </a:lnTo>
                    <a:lnTo>
                      <a:pt x="110" y="316"/>
                    </a:lnTo>
                    <a:lnTo>
                      <a:pt x="100" y="316"/>
                    </a:lnTo>
                    <a:lnTo>
                      <a:pt x="90" y="318"/>
                    </a:lnTo>
                    <a:lnTo>
                      <a:pt x="68" y="322"/>
                    </a:lnTo>
                    <a:lnTo>
                      <a:pt x="44" y="328"/>
                    </a:lnTo>
                    <a:lnTo>
                      <a:pt x="22" y="336"/>
                    </a:lnTo>
                    <a:lnTo>
                      <a:pt x="0" y="342"/>
                    </a:lnTo>
                    <a:lnTo>
                      <a:pt x="4" y="328"/>
                    </a:lnTo>
                    <a:lnTo>
                      <a:pt x="6" y="324"/>
                    </a:lnTo>
                    <a:lnTo>
                      <a:pt x="12" y="318"/>
                    </a:lnTo>
                    <a:lnTo>
                      <a:pt x="22" y="312"/>
                    </a:lnTo>
                    <a:lnTo>
                      <a:pt x="30" y="308"/>
                    </a:lnTo>
                    <a:lnTo>
                      <a:pt x="36" y="304"/>
                    </a:lnTo>
                    <a:lnTo>
                      <a:pt x="38" y="300"/>
                    </a:lnTo>
                    <a:lnTo>
                      <a:pt x="38" y="296"/>
                    </a:lnTo>
                    <a:lnTo>
                      <a:pt x="40" y="288"/>
                    </a:lnTo>
                    <a:lnTo>
                      <a:pt x="38" y="280"/>
                    </a:lnTo>
                    <a:lnTo>
                      <a:pt x="34" y="266"/>
                    </a:lnTo>
                    <a:lnTo>
                      <a:pt x="32" y="254"/>
                    </a:lnTo>
                    <a:lnTo>
                      <a:pt x="34" y="242"/>
                    </a:lnTo>
                    <a:lnTo>
                      <a:pt x="36" y="218"/>
                    </a:lnTo>
                    <a:lnTo>
                      <a:pt x="38" y="196"/>
                    </a:lnTo>
                    <a:lnTo>
                      <a:pt x="42" y="176"/>
                    </a:lnTo>
                    <a:lnTo>
                      <a:pt x="52" y="134"/>
                    </a:lnTo>
                    <a:lnTo>
                      <a:pt x="54" y="132"/>
                    </a:lnTo>
                    <a:lnTo>
                      <a:pt x="60" y="130"/>
                    </a:lnTo>
                    <a:lnTo>
                      <a:pt x="66" y="128"/>
                    </a:lnTo>
                    <a:lnTo>
                      <a:pt x="68" y="126"/>
                    </a:lnTo>
                    <a:lnTo>
                      <a:pt x="68" y="124"/>
                    </a:lnTo>
                    <a:lnTo>
                      <a:pt x="68" y="108"/>
                    </a:lnTo>
                    <a:lnTo>
                      <a:pt x="68" y="100"/>
                    </a:lnTo>
                    <a:lnTo>
                      <a:pt x="64" y="94"/>
                    </a:lnTo>
                    <a:lnTo>
                      <a:pt x="112" y="108"/>
                    </a:lnTo>
                    <a:lnTo>
                      <a:pt x="118" y="110"/>
                    </a:lnTo>
                    <a:lnTo>
                      <a:pt x="120" y="114"/>
                    </a:lnTo>
                    <a:lnTo>
                      <a:pt x="124" y="116"/>
                    </a:lnTo>
                    <a:lnTo>
                      <a:pt x="130" y="118"/>
                    </a:lnTo>
                    <a:lnTo>
                      <a:pt x="146" y="118"/>
                    </a:lnTo>
                    <a:lnTo>
                      <a:pt x="156" y="118"/>
                    </a:lnTo>
                    <a:lnTo>
                      <a:pt x="158" y="116"/>
                    </a:lnTo>
                    <a:lnTo>
                      <a:pt x="160" y="116"/>
                    </a:lnTo>
                    <a:lnTo>
                      <a:pt x="166" y="102"/>
                    </a:lnTo>
                    <a:lnTo>
                      <a:pt x="174" y="88"/>
                    </a:lnTo>
                    <a:lnTo>
                      <a:pt x="180" y="82"/>
                    </a:lnTo>
                    <a:lnTo>
                      <a:pt x="188" y="78"/>
                    </a:lnTo>
                    <a:lnTo>
                      <a:pt x="204" y="72"/>
                    </a:lnTo>
                    <a:lnTo>
                      <a:pt x="218" y="66"/>
                    </a:lnTo>
                    <a:lnTo>
                      <a:pt x="222" y="62"/>
                    </a:lnTo>
                    <a:lnTo>
                      <a:pt x="228" y="56"/>
                    </a:lnTo>
                    <a:lnTo>
                      <a:pt x="244" y="38"/>
                    </a:lnTo>
                    <a:lnTo>
                      <a:pt x="262" y="26"/>
                    </a:lnTo>
                    <a:lnTo>
                      <a:pt x="282" y="16"/>
                    </a:lnTo>
                    <a:lnTo>
                      <a:pt x="306" y="6"/>
                    </a:lnTo>
                    <a:lnTo>
                      <a:pt x="324" y="2"/>
                    </a:lnTo>
                    <a:lnTo>
                      <a:pt x="346" y="0"/>
                    </a:lnTo>
                    <a:lnTo>
                      <a:pt x="388" y="0"/>
                    </a:lnTo>
                    <a:lnTo>
                      <a:pt x="412" y="0"/>
                    </a:lnTo>
                    <a:lnTo>
                      <a:pt x="422" y="2"/>
                    </a:lnTo>
                    <a:lnTo>
                      <a:pt x="426" y="4"/>
                    </a:lnTo>
                    <a:lnTo>
                      <a:pt x="430" y="8"/>
                    </a:lnTo>
                    <a:lnTo>
                      <a:pt x="452" y="32"/>
                    </a:lnTo>
                    <a:lnTo>
                      <a:pt x="458" y="40"/>
                    </a:lnTo>
                    <a:lnTo>
                      <a:pt x="464" y="50"/>
                    </a:lnTo>
                    <a:lnTo>
                      <a:pt x="466" y="54"/>
                    </a:lnTo>
                    <a:lnTo>
                      <a:pt x="468" y="60"/>
                    </a:lnTo>
                    <a:lnTo>
                      <a:pt x="468" y="64"/>
                    </a:lnTo>
                    <a:lnTo>
                      <a:pt x="464" y="68"/>
                    </a:lnTo>
                    <a:lnTo>
                      <a:pt x="462" y="72"/>
                    </a:lnTo>
                    <a:lnTo>
                      <a:pt x="462" y="76"/>
                    </a:lnTo>
                    <a:lnTo>
                      <a:pt x="460" y="86"/>
                    </a:lnTo>
                    <a:lnTo>
                      <a:pt x="462" y="106"/>
                    </a:lnTo>
                    <a:lnTo>
                      <a:pt x="462" y="134"/>
                    </a:lnTo>
                    <a:lnTo>
                      <a:pt x="464" y="150"/>
                    </a:lnTo>
                    <a:lnTo>
                      <a:pt x="468" y="162"/>
                    </a:lnTo>
                    <a:lnTo>
                      <a:pt x="478" y="176"/>
                    </a:lnTo>
                    <a:lnTo>
                      <a:pt x="492" y="190"/>
                    </a:lnTo>
                    <a:lnTo>
                      <a:pt x="500" y="196"/>
                    </a:lnTo>
                    <a:lnTo>
                      <a:pt x="510" y="200"/>
                    </a:lnTo>
                    <a:lnTo>
                      <a:pt x="518" y="204"/>
                    </a:lnTo>
                    <a:lnTo>
                      <a:pt x="526" y="204"/>
                    </a:lnTo>
                    <a:lnTo>
                      <a:pt x="530" y="202"/>
                    </a:lnTo>
                    <a:lnTo>
                      <a:pt x="534" y="200"/>
                    </a:lnTo>
                    <a:lnTo>
                      <a:pt x="536" y="194"/>
                    </a:lnTo>
                    <a:lnTo>
                      <a:pt x="540" y="188"/>
                    </a:lnTo>
                    <a:lnTo>
                      <a:pt x="544" y="186"/>
                    </a:lnTo>
                    <a:lnTo>
                      <a:pt x="556" y="188"/>
                    </a:lnTo>
                    <a:lnTo>
                      <a:pt x="558" y="188"/>
                    </a:lnTo>
                    <a:lnTo>
                      <a:pt x="560" y="190"/>
                    </a:lnTo>
                    <a:lnTo>
                      <a:pt x="560" y="194"/>
                    </a:lnTo>
                    <a:lnTo>
                      <a:pt x="562" y="194"/>
                    </a:lnTo>
                    <a:lnTo>
                      <a:pt x="574" y="196"/>
                    </a:lnTo>
                    <a:lnTo>
                      <a:pt x="584" y="200"/>
                    </a:lnTo>
                    <a:lnTo>
                      <a:pt x="586" y="206"/>
                    </a:lnTo>
                    <a:lnTo>
                      <a:pt x="586" y="212"/>
                    </a:lnTo>
                    <a:lnTo>
                      <a:pt x="582" y="218"/>
                    </a:lnTo>
                    <a:lnTo>
                      <a:pt x="578" y="222"/>
                    </a:lnTo>
                    <a:lnTo>
                      <a:pt x="562" y="242"/>
                    </a:lnTo>
                    <a:lnTo>
                      <a:pt x="548" y="262"/>
                    </a:lnTo>
                    <a:lnTo>
                      <a:pt x="524" y="302"/>
                    </a:lnTo>
                    <a:lnTo>
                      <a:pt x="510" y="322"/>
                    </a:lnTo>
                    <a:lnTo>
                      <a:pt x="496" y="340"/>
                    </a:lnTo>
                    <a:lnTo>
                      <a:pt x="476" y="358"/>
                    </a:lnTo>
                    <a:lnTo>
                      <a:pt x="456" y="376"/>
                    </a:lnTo>
                    <a:lnTo>
                      <a:pt x="418" y="412"/>
                    </a:lnTo>
                    <a:lnTo>
                      <a:pt x="402" y="428"/>
                    </a:lnTo>
                    <a:lnTo>
                      <a:pt x="390" y="444"/>
                    </a:lnTo>
                    <a:lnTo>
                      <a:pt x="368" y="482"/>
                    </a:lnTo>
                    <a:lnTo>
                      <a:pt x="360" y="496"/>
                    </a:lnTo>
                    <a:lnTo>
                      <a:pt x="354" y="500"/>
                    </a:lnTo>
                    <a:lnTo>
                      <a:pt x="346" y="502"/>
                    </a:lnTo>
                    <a:lnTo>
                      <a:pt x="328" y="504"/>
                    </a:lnTo>
                    <a:lnTo>
                      <a:pt x="320" y="506"/>
                    </a:lnTo>
                    <a:lnTo>
                      <a:pt x="318" y="508"/>
                    </a:lnTo>
                    <a:lnTo>
                      <a:pt x="314" y="510"/>
                    </a:lnTo>
                    <a:lnTo>
                      <a:pt x="308" y="518"/>
                    </a:lnTo>
                    <a:lnTo>
                      <a:pt x="302" y="524"/>
                    </a:lnTo>
                    <a:lnTo>
                      <a:pt x="296" y="528"/>
                    </a:lnTo>
                    <a:lnTo>
                      <a:pt x="288" y="530"/>
                    </a:lnTo>
                    <a:lnTo>
                      <a:pt x="274" y="532"/>
                    </a:lnTo>
                    <a:lnTo>
                      <a:pt x="256" y="534"/>
                    </a:ln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1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250;p3"/>
              <p:cNvSpPr/>
              <p:nvPr/>
            </p:nvSpPr>
            <p:spPr>
              <a:xfrm>
                <a:off x="789" y="3104"/>
                <a:ext cx="157" cy="150"/>
              </a:xfrm>
              <a:custGeom>
                <a:avLst/>
                <a:gdLst/>
                <a:ahLst/>
                <a:cxnLst/>
                <a:rect l="l" t="t" r="r" b="b"/>
                <a:pathLst>
                  <a:path w="170" h="174" extrusionOk="0">
                    <a:moveTo>
                      <a:pt x="118" y="174"/>
                    </a:moveTo>
                    <a:lnTo>
                      <a:pt x="118" y="174"/>
                    </a:lnTo>
                    <a:lnTo>
                      <a:pt x="112" y="166"/>
                    </a:lnTo>
                    <a:lnTo>
                      <a:pt x="108" y="156"/>
                    </a:lnTo>
                    <a:lnTo>
                      <a:pt x="100" y="134"/>
                    </a:lnTo>
                    <a:lnTo>
                      <a:pt x="100" y="128"/>
                    </a:lnTo>
                    <a:lnTo>
                      <a:pt x="98" y="126"/>
                    </a:lnTo>
                    <a:lnTo>
                      <a:pt x="96" y="126"/>
                    </a:lnTo>
                    <a:lnTo>
                      <a:pt x="92" y="124"/>
                    </a:lnTo>
                    <a:lnTo>
                      <a:pt x="90" y="120"/>
                    </a:lnTo>
                    <a:lnTo>
                      <a:pt x="88" y="114"/>
                    </a:lnTo>
                    <a:lnTo>
                      <a:pt x="80" y="106"/>
                    </a:lnTo>
                    <a:lnTo>
                      <a:pt x="72" y="100"/>
                    </a:lnTo>
                    <a:lnTo>
                      <a:pt x="68" y="96"/>
                    </a:lnTo>
                    <a:lnTo>
                      <a:pt x="64" y="92"/>
                    </a:lnTo>
                    <a:lnTo>
                      <a:pt x="60" y="82"/>
                    </a:lnTo>
                    <a:lnTo>
                      <a:pt x="56" y="72"/>
                    </a:lnTo>
                    <a:lnTo>
                      <a:pt x="50" y="64"/>
                    </a:lnTo>
                    <a:lnTo>
                      <a:pt x="44" y="56"/>
                    </a:lnTo>
                    <a:lnTo>
                      <a:pt x="36" y="48"/>
                    </a:lnTo>
                    <a:lnTo>
                      <a:pt x="26" y="44"/>
                    </a:lnTo>
                    <a:lnTo>
                      <a:pt x="14" y="40"/>
                    </a:lnTo>
                    <a:lnTo>
                      <a:pt x="4" y="34"/>
                    </a:lnTo>
                    <a:lnTo>
                      <a:pt x="2" y="32"/>
                    </a:lnTo>
                    <a:lnTo>
                      <a:pt x="0" y="28"/>
                    </a:lnTo>
                    <a:lnTo>
                      <a:pt x="2" y="24"/>
                    </a:lnTo>
                    <a:lnTo>
                      <a:pt x="4" y="22"/>
                    </a:lnTo>
                    <a:lnTo>
                      <a:pt x="12" y="20"/>
                    </a:lnTo>
                    <a:lnTo>
                      <a:pt x="28" y="14"/>
                    </a:lnTo>
                    <a:lnTo>
                      <a:pt x="48" y="6"/>
                    </a:lnTo>
                    <a:lnTo>
                      <a:pt x="70" y="2"/>
                    </a:lnTo>
                    <a:lnTo>
                      <a:pt x="80" y="0"/>
                    </a:lnTo>
                    <a:lnTo>
                      <a:pt x="90" y="0"/>
                    </a:lnTo>
                    <a:lnTo>
                      <a:pt x="102" y="2"/>
                    </a:lnTo>
                    <a:lnTo>
                      <a:pt x="112" y="6"/>
                    </a:lnTo>
                    <a:lnTo>
                      <a:pt x="120" y="10"/>
                    </a:lnTo>
                    <a:lnTo>
                      <a:pt x="130" y="12"/>
                    </a:lnTo>
                    <a:lnTo>
                      <a:pt x="150" y="14"/>
                    </a:lnTo>
                    <a:lnTo>
                      <a:pt x="154" y="14"/>
                    </a:lnTo>
                    <a:lnTo>
                      <a:pt x="154" y="16"/>
                    </a:lnTo>
                    <a:lnTo>
                      <a:pt x="154" y="20"/>
                    </a:lnTo>
                    <a:lnTo>
                      <a:pt x="154" y="26"/>
                    </a:lnTo>
                    <a:lnTo>
                      <a:pt x="150" y="28"/>
                    </a:lnTo>
                    <a:lnTo>
                      <a:pt x="144" y="34"/>
                    </a:lnTo>
                    <a:lnTo>
                      <a:pt x="140" y="40"/>
                    </a:lnTo>
                    <a:lnTo>
                      <a:pt x="142" y="46"/>
                    </a:lnTo>
                    <a:lnTo>
                      <a:pt x="142" y="54"/>
                    </a:lnTo>
                    <a:lnTo>
                      <a:pt x="144" y="64"/>
                    </a:lnTo>
                    <a:lnTo>
                      <a:pt x="146" y="72"/>
                    </a:lnTo>
                    <a:lnTo>
                      <a:pt x="150" y="80"/>
                    </a:lnTo>
                    <a:lnTo>
                      <a:pt x="158" y="86"/>
                    </a:lnTo>
                    <a:lnTo>
                      <a:pt x="164" y="94"/>
                    </a:lnTo>
                    <a:lnTo>
                      <a:pt x="168" y="102"/>
                    </a:lnTo>
                    <a:lnTo>
                      <a:pt x="170" y="108"/>
                    </a:lnTo>
                    <a:lnTo>
                      <a:pt x="168" y="114"/>
                    </a:lnTo>
                    <a:lnTo>
                      <a:pt x="166" y="120"/>
                    </a:lnTo>
                    <a:lnTo>
                      <a:pt x="160" y="124"/>
                    </a:lnTo>
                    <a:lnTo>
                      <a:pt x="154" y="126"/>
                    </a:lnTo>
                    <a:lnTo>
                      <a:pt x="144" y="126"/>
                    </a:lnTo>
                    <a:lnTo>
                      <a:pt x="136" y="128"/>
                    </a:lnTo>
                    <a:lnTo>
                      <a:pt x="132" y="130"/>
                    </a:lnTo>
                    <a:lnTo>
                      <a:pt x="130" y="136"/>
                    </a:lnTo>
                    <a:lnTo>
                      <a:pt x="132" y="144"/>
                    </a:lnTo>
                    <a:lnTo>
                      <a:pt x="132" y="154"/>
                    </a:lnTo>
                    <a:lnTo>
                      <a:pt x="130" y="162"/>
                    </a:lnTo>
                    <a:lnTo>
                      <a:pt x="124" y="170"/>
                    </a:lnTo>
                    <a:lnTo>
                      <a:pt x="118" y="17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1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251;p3"/>
              <p:cNvSpPr/>
              <p:nvPr/>
            </p:nvSpPr>
            <p:spPr>
              <a:xfrm>
                <a:off x="789" y="3104"/>
                <a:ext cx="157" cy="150"/>
              </a:xfrm>
              <a:custGeom>
                <a:avLst/>
                <a:gdLst/>
                <a:ahLst/>
                <a:cxnLst/>
                <a:rect l="l" t="t" r="r" b="b"/>
                <a:pathLst>
                  <a:path w="170" h="174" extrusionOk="0">
                    <a:moveTo>
                      <a:pt x="118" y="174"/>
                    </a:moveTo>
                    <a:lnTo>
                      <a:pt x="118" y="174"/>
                    </a:lnTo>
                    <a:lnTo>
                      <a:pt x="112" y="166"/>
                    </a:lnTo>
                    <a:lnTo>
                      <a:pt x="108" y="156"/>
                    </a:lnTo>
                    <a:lnTo>
                      <a:pt x="100" y="134"/>
                    </a:lnTo>
                    <a:lnTo>
                      <a:pt x="100" y="128"/>
                    </a:lnTo>
                    <a:lnTo>
                      <a:pt x="98" y="126"/>
                    </a:lnTo>
                    <a:lnTo>
                      <a:pt x="96" y="126"/>
                    </a:lnTo>
                    <a:lnTo>
                      <a:pt x="92" y="124"/>
                    </a:lnTo>
                    <a:lnTo>
                      <a:pt x="90" y="120"/>
                    </a:lnTo>
                    <a:lnTo>
                      <a:pt x="88" y="114"/>
                    </a:lnTo>
                    <a:lnTo>
                      <a:pt x="80" y="106"/>
                    </a:lnTo>
                    <a:lnTo>
                      <a:pt x="72" y="100"/>
                    </a:lnTo>
                    <a:lnTo>
                      <a:pt x="68" y="96"/>
                    </a:lnTo>
                    <a:lnTo>
                      <a:pt x="64" y="92"/>
                    </a:lnTo>
                    <a:lnTo>
                      <a:pt x="60" y="82"/>
                    </a:lnTo>
                    <a:lnTo>
                      <a:pt x="56" y="72"/>
                    </a:lnTo>
                    <a:lnTo>
                      <a:pt x="50" y="64"/>
                    </a:lnTo>
                    <a:lnTo>
                      <a:pt x="44" y="56"/>
                    </a:lnTo>
                    <a:lnTo>
                      <a:pt x="36" y="48"/>
                    </a:lnTo>
                    <a:lnTo>
                      <a:pt x="26" y="44"/>
                    </a:lnTo>
                    <a:lnTo>
                      <a:pt x="14" y="40"/>
                    </a:lnTo>
                    <a:lnTo>
                      <a:pt x="4" y="34"/>
                    </a:lnTo>
                    <a:lnTo>
                      <a:pt x="2" y="32"/>
                    </a:lnTo>
                    <a:lnTo>
                      <a:pt x="0" y="28"/>
                    </a:lnTo>
                    <a:lnTo>
                      <a:pt x="2" y="24"/>
                    </a:lnTo>
                    <a:lnTo>
                      <a:pt x="4" y="22"/>
                    </a:lnTo>
                    <a:lnTo>
                      <a:pt x="12" y="20"/>
                    </a:lnTo>
                    <a:lnTo>
                      <a:pt x="28" y="14"/>
                    </a:lnTo>
                    <a:lnTo>
                      <a:pt x="48" y="6"/>
                    </a:lnTo>
                    <a:lnTo>
                      <a:pt x="70" y="2"/>
                    </a:lnTo>
                    <a:lnTo>
                      <a:pt x="80" y="0"/>
                    </a:lnTo>
                    <a:lnTo>
                      <a:pt x="90" y="0"/>
                    </a:lnTo>
                    <a:lnTo>
                      <a:pt x="102" y="2"/>
                    </a:lnTo>
                    <a:lnTo>
                      <a:pt x="112" y="6"/>
                    </a:lnTo>
                    <a:lnTo>
                      <a:pt x="120" y="10"/>
                    </a:lnTo>
                    <a:lnTo>
                      <a:pt x="130" y="12"/>
                    </a:lnTo>
                    <a:lnTo>
                      <a:pt x="150" y="14"/>
                    </a:lnTo>
                    <a:lnTo>
                      <a:pt x="154" y="14"/>
                    </a:lnTo>
                    <a:lnTo>
                      <a:pt x="154" y="16"/>
                    </a:lnTo>
                    <a:lnTo>
                      <a:pt x="154" y="20"/>
                    </a:lnTo>
                    <a:lnTo>
                      <a:pt x="154" y="26"/>
                    </a:lnTo>
                    <a:lnTo>
                      <a:pt x="150" y="28"/>
                    </a:lnTo>
                    <a:lnTo>
                      <a:pt x="144" y="34"/>
                    </a:lnTo>
                    <a:lnTo>
                      <a:pt x="140" y="40"/>
                    </a:lnTo>
                    <a:lnTo>
                      <a:pt x="142" y="46"/>
                    </a:lnTo>
                    <a:lnTo>
                      <a:pt x="142" y="54"/>
                    </a:lnTo>
                    <a:lnTo>
                      <a:pt x="144" y="64"/>
                    </a:lnTo>
                    <a:lnTo>
                      <a:pt x="146" y="72"/>
                    </a:lnTo>
                    <a:lnTo>
                      <a:pt x="150" y="80"/>
                    </a:lnTo>
                    <a:lnTo>
                      <a:pt x="158" y="86"/>
                    </a:lnTo>
                    <a:lnTo>
                      <a:pt x="164" y="94"/>
                    </a:lnTo>
                    <a:lnTo>
                      <a:pt x="168" y="102"/>
                    </a:lnTo>
                    <a:lnTo>
                      <a:pt x="170" y="108"/>
                    </a:lnTo>
                    <a:lnTo>
                      <a:pt x="168" y="114"/>
                    </a:lnTo>
                    <a:lnTo>
                      <a:pt x="166" y="120"/>
                    </a:lnTo>
                    <a:lnTo>
                      <a:pt x="160" y="124"/>
                    </a:lnTo>
                    <a:lnTo>
                      <a:pt x="154" y="126"/>
                    </a:lnTo>
                    <a:lnTo>
                      <a:pt x="144" y="126"/>
                    </a:lnTo>
                    <a:lnTo>
                      <a:pt x="136" y="128"/>
                    </a:lnTo>
                    <a:lnTo>
                      <a:pt x="132" y="130"/>
                    </a:lnTo>
                    <a:lnTo>
                      <a:pt x="130" y="136"/>
                    </a:lnTo>
                    <a:lnTo>
                      <a:pt x="132" y="144"/>
                    </a:lnTo>
                    <a:lnTo>
                      <a:pt x="132" y="154"/>
                    </a:lnTo>
                    <a:lnTo>
                      <a:pt x="130" y="162"/>
                    </a:lnTo>
                    <a:lnTo>
                      <a:pt x="124" y="170"/>
                    </a:lnTo>
                    <a:lnTo>
                      <a:pt x="118" y="174"/>
                    </a:ln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1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252;p3"/>
              <p:cNvSpPr/>
              <p:nvPr/>
            </p:nvSpPr>
            <p:spPr>
              <a:xfrm>
                <a:off x="1687" y="1899"/>
                <a:ext cx="708" cy="1166"/>
              </a:xfrm>
              <a:custGeom>
                <a:avLst/>
                <a:gdLst/>
                <a:ahLst/>
                <a:cxnLst/>
                <a:rect l="l" t="t" r="r" b="b"/>
                <a:pathLst>
                  <a:path w="754" h="1376" extrusionOk="0">
                    <a:moveTo>
                      <a:pt x="274" y="1376"/>
                    </a:moveTo>
                    <a:lnTo>
                      <a:pt x="274" y="1376"/>
                    </a:lnTo>
                    <a:lnTo>
                      <a:pt x="274" y="1368"/>
                    </a:lnTo>
                    <a:lnTo>
                      <a:pt x="274" y="1364"/>
                    </a:lnTo>
                    <a:lnTo>
                      <a:pt x="272" y="1360"/>
                    </a:lnTo>
                    <a:lnTo>
                      <a:pt x="270" y="1360"/>
                    </a:lnTo>
                    <a:lnTo>
                      <a:pt x="268" y="1358"/>
                    </a:lnTo>
                    <a:lnTo>
                      <a:pt x="266" y="1358"/>
                    </a:lnTo>
                    <a:lnTo>
                      <a:pt x="264" y="1356"/>
                    </a:lnTo>
                    <a:lnTo>
                      <a:pt x="260" y="1354"/>
                    </a:lnTo>
                    <a:lnTo>
                      <a:pt x="258" y="1350"/>
                    </a:lnTo>
                    <a:lnTo>
                      <a:pt x="250" y="1348"/>
                    </a:lnTo>
                    <a:lnTo>
                      <a:pt x="242" y="1348"/>
                    </a:lnTo>
                    <a:lnTo>
                      <a:pt x="234" y="1344"/>
                    </a:lnTo>
                    <a:lnTo>
                      <a:pt x="226" y="1336"/>
                    </a:lnTo>
                    <a:lnTo>
                      <a:pt x="222" y="1328"/>
                    </a:lnTo>
                    <a:lnTo>
                      <a:pt x="216" y="1306"/>
                    </a:lnTo>
                    <a:lnTo>
                      <a:pt x="214" y="1304"/>
                    </a:lnTo>
                    <a:lnTo>
                      <a:pt x="212" y="1304"/>
                    </a:lnTo>
                    <a:lnTo>
                      <a:pt x="208" y="1302"/>
                    </a:lnTo>
                    <a:lnTo>
                      <a:pt x="206" y="1302"/>
                    </a:lnTo>
                    <a:lnTo>
                      <a:pt x="206" y="1294"/>
                    </a:lnTo>
                    <a:lnTo>
                      <a:pt x="204" y="1286"/>
                    </a:lnTo>
                    <a:lnTo>
                      <a:pt x="202" y="1282"/>
                    </a:lnTo>
                    <a:lnTo>
                      <a:pt x="198" y="1278"/>
                    </a:lnTo>
                    <a:lnTo>
                      <a:pt x="194" y="1276"/>
                    </a:lnTo>
                    <a:lnTo>
                      <a:pt x="192" y="1272"/>
                    </a:lnTo>
                    <a:lnTo>
                      <a:pt x="188" y="1270"/>
                    </a:lnTo>
                    <a:lnTo>
                      <a:pt x="184" y="1266"/>
                    </a:lnTo>
                    <a:lnTo>
                      <a:pt x="174" y="1266"/>
                    </a:lnTo>
                    <a:lnTo>
                      <a:pt x="150" y="1266"/>
                    </a:lnTo>
                    <a:lnTo>
                      <a:pt x="130" y="1266"/>
                    </a:lnTo>
                    <a:lnTo>
                      <a:pt x="128" y="1266"/>
                    </a:lnTo>
                    <a:lnTo>
                      <a:pt x="126" y="1262"/>
                    </a:lnTo>
                    <a:lnTo>
                      <a:pt x="126" y="1260"/>
                    </a:lnTo>
                    <a:lnTo>
                      <a:pt x="124" y="1258"/>
                    </a:lnTo>
                    <a:lnTo>
                      <a:pt x="110" y="1252"/>
                    </a:lnTo>
                    <a:lnTo>
                      <a:pt x="96" y="1246"/>
                    </a:lnTo>
                    <a:lnTo>
                      <a:pt x="90" y="1240"/>
                    </a:lnTo>
                    <a:lnTo>
                      <a:pt x="86" y="1234"/>
                    </a:lnTo>
                    <a:lnTo>
                      <a:pt x="84" y="1226"/>
                    </a:lnTo>
                    <a:lnTo>
                      <a:pt x="82" y="1218"/>
                    </a:lnTo>
                    <a:lnTo>
                      <a:pt x="80" y="1200"/>
                    </a:lnTo>
                    <a:lnTo>
                      <a:pt x="78" y="1190"/>
                    </a:lnTo>
                    <a:lnTo>
                      <a:pt x="76" y="1184"/>
                    </a:lnTo>
                    <a:lnTo>
                      <a:pt x="72" y="1176"/>
                    </a:lnTo>
                    <a:lnTo>
                      <a:pt x="64" y="1168"/>
                    </a:lnTo>
                    <a:lnTo>
                      <a:pt x="58" y="1162"/>
                    </a:lnTo>
                    <a:lnTo>
                      <a:pt x="54" y="1154"/>
                    </a:lnTo>
                    <a:lnTo>
                      <a:pt x="46" y="1132"/>
                    </a:lnTo>
                    <a:lnTo>
                      <a:pt x="42" y="1122"/>
                    </a:lnTo>
                    <a:lnTo>
                      <a:pt x="36" y="1114"/>
                    </a:lnTo>
                    <a:lnTo>
                      <a:pt x="32" y="1112"/>
                    </a:lnTo>
                    <a:lnTo>
                      <a:pt x="28" y="1110"/>
                    </a:lnTo>
                    <a:lnTo>
                      <a:pt x="20" y="1108"/>
                    </a:lnTo>
                    <a:lnTo>
                      <a:pt x="12" y="1106"/>
                    </a:lnTo>
                    <a:lnTo>
                      <a:pt x="4" y="1104"/>
                    </a:lnTo>
                    <a:lnTo>
                      <a:pt x="0" y="1102"/>
                    </a:lnTo>
                    <a:lnTo>
                      <a:pt x="0" y="1098"/>
                    </a:lnTo>
                    <a:lnTo>
                      <a:pt x="4" y="1092"/>
                    </a:lnTo>
                    <a:lnTo>
                      <a:pt x="10" y="1086"/>
                    </a:lnTo>
                    <a:lnTo>
                      <a:pt x="16" y="1084"/>
                    </a:lnTo>
                    <a:lnTo>
                      <a:pt x="28" y="1082"/>
                    </a:lnTo>
                    <a:lnTo>
                      <a:pt x="30" y="1082"/>
                    </a:lnTo>
                    <a:lnTo>
                      <a:pt x="32" y="1080"/>
                    </a:lnTo>
                    <a:lnTo>
                      <a:pt x="32" y="1076"/>
                    </a:lnTo>
                    <a:lnTo>
                      <a:pt x="32" y="1072"/>
                    </a:lnTo>
                    <a:lnTo>
                      <a:pt x="36" y="1068"/>
                    </a:lnTo>
                    <a:lnTo>
                      <a:pt x="44" y="1064"/>
                    </a:lnTo>
                    <a:lnTo>
                      <a:pt x="50" y="1058"/>
                    </a:lnTo>
                    <a:lnTo>
                      <a:pt x="52" y="1050"/>
                    </a:lnTo>
                    <a:lnTo>
                      <a:pt x="56" y="1040"/>
                    </a:lnTo>
                    <a:lnTo>
                      <a:pt x="50" y="1040"/>
                    </a:lnTo>
                    <a:lnTo>
                      <a:pt x="44" y="1038"/>
                    </a:lnTo>
                    <a:lnTo>
                      <a:pt x="42" y="1036"/>
                    </a:lnTo>
                    <a:lnTo>
                      <a:pt x="40" y="1030"/>
                    </a:lnTo>
                    <a:lnTo>
                      <a:pt x="42" y="1022"/>
                    </a:lnTo>
                    <a:lnTo>
                      <a:pt x="48" y="1016"/>
                    </a:lnTo>
                    <a:lnTo>
                      <a:pt x="54" y="1010"/>
                    </a:lnTo>
                    <a:lnTo>
                      <a:pt x="60" y="1004"/>
                    </a:lnTo>
                    <a:lnTo>
                      <a:pt x="64" y="996"/>
                    </a:lnTo>
                    <a:lnTo>
                      <a:pt x="66" y="988"/>
                    </a:lnTo>
                    <a:lnTo>
                      <a:pt x="68" y="968"/>
                    </a:lnTo>
                    <a:lnTo>
                      <a:pt x="72" y="958"/>
                    </a:lnTo>
                    <a:lnTo>
                      <a:pt x="76" y="950"/>
                    </a:lnTo>
                    <a:lnTo>
                      <a:pt x="82" y="946"/>
                    </a:lnTo>
                    <a:lnTo>
                      <a:pt x="94" y="942"/>
                    </a:lnTo>
                    <a:lnTo>
                      <a:pt x="128" y="938"/>
                    </a:lnTo>
                    <a:lnTo>
                      <a:pt x="142" y="936"/>
                    </a:lnTo>
                    <a:lnTo>
                      <a:pt x="150" y="936"/>
                    </a:lnTo>
                    <a:lnTo>
                      <a:pt x="156" y="934"/>
                    </a:lnTo>
                    <a:lnTo>
                      <a:pt x="158" y="930"/>
                    </a:lnTo>
                    <a:lnTo>
                      <a:pt x="160" y="928"/>
                    </a:lnTo>
                    <a:lnTo>
                      <a:pt x="162" y="918"/>
                    </a:lnTo>
                    <a:lnTo>
                      <a:pt x="164" y="908"/>
                    </a:lnTo>
                    <a:lnTo>
                      <a:pt x="166" y="900"/>
                    </a:lnTo>
                    <a:lnTo>
                      <a:pt x="168" y="892"/>
                    </a:lnTo>
                    <a:lnTo>
                      <a:pt x="170" y="882"/>
                    </a:lnTo>
                    <a:lnTo>
                      <a:pt x="172" y="872"/>
                    </a:lnTo>
                    <a:lnTo>
                      <a:pt x="176" y="864"/>
                    </a:lnTo>
                    <a:lnTo>
                      <a:pt x="184" y="860"/>
                    </a:lnTo>
                    <a:lnTo>
                      <a:pt x="192" y="858"/>
                    </a:lnTo>
                    <a:lnTo>
                      <a:pt x="200" y="854"/>
                    </a:lnTo>
                    <a:lnTo>
                      <a:pt x="208" y="850"/>
                    </a:lnTo>
                    <a:lnTo>
                      <a:pt x="232" y="830"/>
                    </a:lnTo>
                    <a:lnTo>
                      <a:pt x="238" y="824"/>
                    </a:lnTo>
                    <a:lnTo>
                      <a:pt x="244" y="816"/>
                    </a:lnTo>
                    <a:lnTo>
                      <a:pt x="248" y="796"/>
                    </a:lnTo>
                    <a:lnTo>
                      <a:pt x="252" y="776"/>
                    </a:lnTo>
                    <a:lnTo>
                      <a:pt x="254" y="758"/>
                    </a:lnTo>
                    <a:lnTo>
                      <a:pt x="254" y="738"/>
                    </a:lnTo>
                    <a:lnTo>
                      <a:pt x="252" y="718"/>
                    </a:lnTo>
                    <a:lnTo>
                      <a:pt x="252" y="710"/>
                    </a:lnTo>
                    <a:lnTo>
                      <a:pt x="250" y="702"/>
                    </a:lnTo>
                    <a:lnTo>
                      <a:pt x="242" y="686"/>
                    </a:lnTo>
                    <a:lnTo>
                      <a:pt x="238" y="676"/>
                    </a:lnTo>
                    <a:lnTo>
                      <a:pt x="236" y="664"/>
                    </a:lnTo>
                    <a:lnTo>
                      <a:pt x="232" y="638"/>
                    </a:lnTo>
                    <a:lnTo>
                      <a:pt x="234" y="612"/>
                    </a:lnTo>
                    <a:lnTo>
                      <a:pt x="238" y="588"/>
                    </a:lnTo>
                    <a:lnTo>
                      <a:pt x="250" y="552"/>
                    </a:lnTo>
                    <a:lnTo>
                      <a:pt x="262" y="520"/>
                    </a:lnTo>
                    <a:lnTo>
                      <a:pt x="266" y="510"/>
                    </a:lnTo>
                    <a:lnTo>
                      <a:pt x="272" y="504"/>
                    </a:lnTo>
                    <a:lnTo>
                      <a:pt x="282" y="488"/>
                    </a:lnTo>
                    <a:lnTo>
                      <a:pt x="284" y="482"/>
                    </a:lnTo>
                    <a:lnTo>
                      <a:pt x="284" y="476"/>
                    </a:lnTo>
                    <a:lnTo>
                      <a:pt x="284" y="464"/>
                    </a:lnTo>
                    <a:lnTo>
                      <a:pt x="278" y="438"/>
                    </a:lnTo>
                    <a:lnTo>
                      <a:pt x="276" y="416"/>
                    </a:lnTo>
                    <a:lnTo>
                      <a:pt x="276" y="394"/>
                    </a:lnTo>
                    <a:lnTo>
                      <a:pt x="278" y="382"/>
                    </a:lnTo>
                    <a:lnTo>
                      <a:pt x="282" y="374"/>
                    </a:lnTo>
                    <a:lnTo>
                      <a:pt x="286" y="364"/>
                    </a:lnTo>
                    <a:lnTo>
                      <a:pt x="290" y="354"/>
                    </a:lnTo>
                    <a:lnTo>
                      <a:pt x="292" y="344"/>
                    </a:lnTo>
                    <a:lnTo>
                      <a:pt x="298" y="336"/>
                    </a:lnTo>
                    <a:lnTo>
                      <a:pt x="310" y="324"/>
                    </a:lnTo>
                    <a:lnTo>
                      <a:pt x="314" y="320"/>
                    </a:lnTo>
                    <a:lnTo>
                      <a:pt x="316" y="314"/>
                    </a:lnTo>
                    <a:lnTo>
                      <a:pt x="318" y="310"/>
                    </a:lnTo>
                    <a:lnTo>
                      <a:pt x="322" y="304"/>
                    </a:lnTo>
                    <a:lnTo>
                      <a:pt x="326" y="298"/>
                    </a:lnTo>
                    <a:lnTo>
                      <a:pt x="330" y="290"/>
                    </a:lnTo>
                    <a:lnTo>
                      <a:pt x="332" y="282"/>
                    </a:lnTo>
                    <a:lnTo>
                      <a:pt x="330" y="280"/>
                    </a:lnTo>
                    <a:lnTo>
                      <a:pt x="328" y="276"/>
                    </a:lnTo>
                    <a:lnTo>
                      <a:pt x="320" y="270"/>
                    </a:lnTo>
                    <a:lnTo>
                      <a:pt x="316" y="268"/>
                    </a:lnTo>
                    <a:lnTo>
                      <a:pt x="314" y="264"/>
                    </a:lnTo>
                    <a:lnTo>
                      <a:pt x="314" y="260"/>
                    </a:lnTo>
                    <a:lnTo>
                      <a:pt x="310" y="256"/>
                    </a:lnTo>
                    <a:lnTo>
                      <a:pt x="304" y="252"/>
                    </a:lnTo>
                    <a:lnTo>
                      <a:pt x="296" y="246"/>
                    </a:lnTo>
                    <a:lnTo>
                      <a:pt x="290" y="242"/>
                    </a:lnTo>
                    <a:lnTo>
                      <a:pt x="288" y="236"/>
                    </a:lnTo>
                    <a:lnTo>
                      <a:pt x="286" y="226"/>
                    </a:lnTo>
                    <a:lnTo>
                      <a:pt x="288" y="222"/>
                    </a:lnTo>
                    <a:lnTo>
                      <a:pt x="292" y="220"/>
                    </a:lnTo>
                    <a:lnTo>
                      <a:pt x="296" y="218"/>
                    </a:lnTo>
                    <a:lnTo>
                      <a:pt x="296" y="216"/>
                    </a:lnTo>
                    <a:lnTo>
                      <a:pt x="298" y="204"/>
                    </a:lnTo>
                    <a:lnTo>
                      <a:pt x="300" y="200"/>
                    </a:lnTo>
                    <a:lnTo>
                      <a:pt x="304" y="198"/>
                    </a:lnTo>
                    <a:lnTo>
                      <a:pt x="322" y="198"/>
                    </a:lnTo>
                    <a:lnTo>
                      <a:pt x="332" y="198"/>
                    </a:lnTo>
                    <a:lnTo>
                      <a:pt x="342" y="196"/>
                    </a:lnTo>
                    <a:lnTo>
                      <a:pt x="350" y="192"/>
                    </a:lnTo>
                    <a:lnTo>
                      <a:pt x="352" y="188"/>
                    </a:lnTo>
                    <a:lnTo>
                      <a:pt x="352" y="182"/>
                    </a:lnTo>
                    <a:lnTo>
                      <a:pt x="352" y="172"/>
                    </a:lnTo>
                    <a:lnTo>
                      <a:pt x="352" y="156"/>
                    </a:lnTo>
                    <a:lnTo>
                      <a:pt x="354" y="146"/>
                    </a:lnTo>
                    <a:lnTo>
                      <a:pt x="358" y="140"/>
                    </a:lnTo>
                    <a:lnTo>
                      <a:pt x="374" y="132"/>
                    </a:lnTo>
                    <a:lnTo>
                      <a:pt x="388" y="124"/>
                    </a:lnTo>
                    <a:lnTo>
                      <a:pt x="390" y="122"/>
                    </a:lnTo>
                    <a:lnTo>
                      <a:pt x="392" y="118"/>
                    </a:lnTo>
                    <a:lnTo>
                      <a:pt x="392" y="108"/>
                    </a:lnTo>
                    <a:lnTo>
                      <a:pt x="392" y="98"/>
                    </a:lnTo>
                    <a:lnTo>
                      <a:pt x="394" y="90"/>
                    </a:lnTo>
                    <a:lnTo>
                      <a:pt x="402" y="72"/>
                    </a:lnTo>
                    <a:lnTo>
                      <a:pt x="408" y="64"/>
                    </a:lnTo>
                    <a:lnTo>
                      <a:pt x="414" y="56"/>
                    </a:lnTo>
                    <a:lnTo>
                      <a:pt x="428" y="42"/>
                    </a:lnTo>
                    <a:lnTo>
                      <a:pt x="432" y="36"/>
                    </a:lnTo>
                    <a:lnTo>
                      <a:pt x="436" y="26"/>
                    </a:lnTo>
                    <a:lnTo>
                      <a:pt x="436" y="16"/>
                    </a:lnTo>
                    <a:lnTo>
                      <a:pt x="438" y="8"/>
                    </a:lnTo>
                    <a:lnTo>
                      <a:pt x="440" y="4"/>
                    </a:lnTo>
                    <a:lnTo>
                      <a:pt x="442" y="2"/>
                    </a:lnTo>
                    <a:lnTo>
                      <a:pt x="446" y="0"/>
                    </a:lnTo>
                    <a:lnTo>
                      <a:pt x="452" y="2"/>
                    </a:lnTo>
                    <a:lnTo>
                      <a:pt x="476" y="6"/>
                    </a:lnTo>
                    <a:lnTo>
                      <a:pt x="500" y="14"/>
                    </a:lnTo>
                    <a:lnTo>
                      <a:pt x="522" y="22"/>
                    </a:lnTo>
                    <a:lnTo>
                      <a:pt x="544" y="32"/>
                    </a:lnTo>
                    <a:lnTo>
                      <a:pt x="550" y="36"/>
                    </a:lnTo>
                    <a:lnTo>
                      <a:pt x="554" y="42"/>
                    </a:lnTo>
                    <a:lnTo>
                      <a:pt x="560" y="46"/>
                    </a:lnTo>
                    <a:lnTo>
                      <a:pt x="566" y="50"/>
                    </a:lnTo>
                    <a:lnTo>
                      <a:pt x="568" y="54"/>
                    </a:lnTo>
                    <a:lnTo>
                      <a:pt x="570" y="58"/>
                    </a:lnTo>
                    <a:lnTo>
                      <a:pt x="570" y="60"/>
                    </a:lnTo>
                    <a:lnTo>
                      <a:pt x="572" y="62"/>
                    </a:lnTo>
                    <a:lnTo>
                      <a:pt x="576" y="62"/>
                    </a:lnTo>
                    <a:lnTo>
                      <a:pt x="584" y="60"/>
                    </a:lnTo>
                    <a:lnTo>
                      <a:pt x="588" y="58"/>
                    </a:lnTo>
                    <a:lnTo>
                      <a:pt x="592" y="56"/>
                    </a:lnTo>
                    <a:lnTo>
                      <a:pt x="596" y="50"/>
                    </a:lnTo>
                    <a:lnTo>
                      <a:pt x="602" y="34"/>
                    </a:lnTo>
                    <a:lnTo>
                      <a:pt x="606" y="28"/>
                    </a:lnTo>
                    <a:lnTo>
                      <a:pt x="612" y="26"/>
                    </a:lnTo>
                    <a:lnTo>
                      <a:pt x="616" y="22"/>
                    </a:lnTo>
                    <a:lnTo>
                      <a:pt x="620" y="18"/>
                    </a:lnTo>
                    <a:lnTo>
                      <a:pt x="624" y="8"/>
                    </a:lnTo>
                    <a:lnTo>
                      <a:pt x="628" y="6"/>
                    </a:lnTo>
                    <a:lnTo>
                      <a:pt x="634" y="8"/>
                    </a:lnTo>
                    <a:lnTo>
                      <a:pt x="654" y="14"/>
                    </a:lnTo>
                    <a:lnTo>
                      <a:pt x="674" y="22"/>
                    </a:lnTo>
                    <a:lnTo>
                      <a:pt x="680" y="26"/>
                    </a:lnTo>
                    <a:lnTo>
                      <a:pt x="684" y="28"/>
                    </a:lnTo>
                    <a:lnTo>
                      <a:pt x="690" y="34"/>
                    </a:lnTo>
                    <a:lnTo>
                      <a:pt x="700" y="38"/>
                    </a:lnTo>
                    <a:lnTo>
                      <a:pt x="720" y="42"/>
                    </a:lnTo>
                    <a:lnTo>
                      <a:pt x="728" y="46"/>
                    </a:lnTo>
                    <a:lnTo>
                      <a:pt x="734" y="46"/>
                    </a:lnTo>
                    <a:lnTo>
                      <a:pt x="738" y="44"/>
                    </a:lnTo>
                    <a:lnTo>
                      <a:pt x="744" y="40"/>
                    </a:lnTo>
                    <a:lnTo>
                      <a:pt x="748" y="38"/>
                    </a:lnTo>
                    <a:lnTo>
                      <a:pt x="754" y="38"/>
                    </a:lnTo>
                    <a:lnTo>
                      <a:pt x="744" y="60"/>
                    </a:lnTo>
                    <a:lnTo>
                      <a:pt x="734" y="80"/>
                    </a:lnTo>
                    <a:lnTo>
                      <a:pt x="724" y="98"/>
                    </a:lnTo>
                    <a:lnTo>
                      <a:pt x="708" y="116"/>
                    </a:lnTo>
                    <a:lnTo>
                      <a:pt x="694" y="130"/>
                    </a:lnTo>
                    <a:lnTo>
                      <a:pt x="678" y="144"/>
                    </a:lnTo>
                    <a:lnTo>
                      <a:pt x="662" y="158"/>
                    </a:lnTo>
                    <a:lnTo>
                      <a:pt x="654" y="164"/>
                    </a:lnTo>
                    <a:lnTo>
                      <a:pt x="650" y="168"/>
                    </a:lnTo>
                    <a:lnTo>
                      <a:pt x="650" y="172"/>
                    </a:lnTo>
                    <a:lnTo>
                      <a:pt x="648" y="188"/>
                    </a:lnTo>
                    <a:lnTo>
                      <a:pt x="646" y="202"/>
                    </a:lnTo>
                    <a:lnTo>
                      <a:pt x="646" y="224"/>
                    </a:lnTo>
                    <a:lnTo>
                      <a:pt x="644" y="234"/>
                    </a:lnTo>
                    <a:lnTo>
                      <a:pt x="642" y="244"/>
                    </a:lnTo>
                    <a:lnTo>
                      <a:pt x="638" y="254"/>
                    </a:lnTo>
                    <a:lnTo>
                      <a:pt x="632" y="262"/>
                    </a:lnTo>
                    <a:lnTo>
                      <a:pt x="626" y="270"/>
                    </a:lnTo>
                    <a:lnTo>
                      <a:pt x="622" y="278"/>
                    </a:lnTo>
                    <a:lnTo>
                      <a:pt x="620" y="282"/>
                    </a:lnTo>
                    <a:lnTo>
                      <a:pt x="616" y="284"/>
                    </a:lnTo>
                    <a:lnTo>
                      <a:pt x="610" y="290"/>
                    </a:lnTo>
                    <a:lnTo>
                      <a:pt x="608" y="292"/>
                    </a:lnTo>
                    <a:lnTo>
                      <a:pt x="608" y="298"/>
                    </a:lnTo>
                    <a:lnTo>
                      <a:pt x="608" y="308"/>
                    </a:lnTo>
                    <a:lnTo>
                      <a:pt x="606" y="328"/>
                    </a:lnTo>
                    <a:lnTo>
                      <a:pt x="608" y="348"/>
                    </a:lnTo>
                    <a:lnTo>
                      <a:pt x="612" y="368"/>
                    </a:lnTo>
                    <a:lnTo>
                      <a:pt x="618" y="386"/>
                    </a:lnTo>
                    <a:lnTo>
                      <a:pt x="618" y="390"/>
                    </a:lnTo>
                    <a:lnTo>
                      <a:pt x="618" y="392"/>
                    </a:lnTo>
                    <a:lnTo>
                      <a:pt x="614" y="398"/>
                    </a:lnTo>
                    <a:lnTo>
                      <a:pt x="610" y="402"/>
                    </a:lnTo>
                    <a:lnTo>
                      <a:pt x="606" y="408"/>
                    </a:lnTo>
                    <a:lnTo>
                      <a:pt x="600" y="424"/>
                    </a:lnTo>
                    <a:lnTo>
                      <a:pt x="594" y="440"/>
                    </a:lnTo>
                    <a:lnTo>
                      <a:pt x="594" y="452"/>
                    </a:lnTo>
                    <a:lnTo>
                      <a:pt x="592" y="462"/>
                    </a:lnTo>
                    <a:lnTo>
                      <a:pt x="594" y="486"/>
                    </a:lnTo>
                    <a:lnTo>
                      <a:pt x="594" y="510"/>
                    </a:lnTo>
                    <a:lnTo>
                      <a:pt x="594" y="532"/>
                    </a:lnTo>
                    <a:lnTo>
                      <a:pt x="588" y="558"/>
                    </a:lnTo>
                    <a:lnTo>
                      <a:pt x="582" y="582"/>
                    </a:lnTo>
                    <a:lnTo>
                      <a:pt x="576" y="608"/>
                    </a:lnTo>
                    <a:lnTo>
                      <a:pt x="570" y="634"/>
                    </a:lnTo>
                    <a:lnTo>
                      <a:pt x="566" y="644"/>
                    </a:lnTo>
                    <a:lnTo>
                      <a:pt x="566" y="656"/>
                    </a:lnTo>
                    <a:lnTo>
                      <a:pt x="566" y="662"/>
                    </a:lnTo>
                    <a:lnTo>
                      <a:pt x="564" y="664"/>
                    </a:lnTo>
                    <a:lnTo>
                      <a:pt x="560" y="672"/>
                    </a:lnTo>
                    <a:lnTo>
                      <a:pt x="556" y="678"/>
                    </a:lnTo>
                    <a:lnTo>
                      <a:pt x="552" y="684"/>
                    </a:lnTo>
                    <a:lnTo>
                      <a:pt x="542" y="694"/>
                    </a:lnTo>
                    <a:lnTo>
                      <a:pt x="540" y="702"/>
                    </a:lnTo>
                    <a:lnTo>
                      <a:pt x="538" y="712"/>
                    </a:lnTo>
                    <a:lnTo>
                      <a:pt x="538" y="732"/>
                    </a:lnTo>
                    <a:lnTo>
                      <a:pt x="536" y="760"/>
                    </a:lnTo>
                    <a:lnTo>
                      <a:pt x="532" y="786"/>
                    </a:lnTo>
                    <a:lnTo>
                      <a:pt x="522" y="832"/>
                    </a:lnTo>
                    <a:lnTo>
                      <a:pt x="516" y="854"/>
                    </a:lnTo>
                    <a:lnTo>
                      <a:pt x="506" y="876"/>
                    </a:lnTo>
                    <a:lnTo>
                      <a:pt x="502" y="884"/>
                    </a:lnTo>
                    <a:lnTo>
                      <a:pt x="500" y="892"/>
                    </a:lnTo>
                    <a:lnTo>
                      <a:pt x="500" y="908"/>
                    </a:lnTo>
                    <a:lnTo>
                      <a:pt x="502" y="924"/>
                    </a:lnTo>
                    <a:lnTo>
                      <a:pt x="504" y="940"/>
                    </a:lnTo>
                    <a:lnTo>
                      <a:pt x="508" y="962"/>
                    </a:lnTo>
                    <a:lnTo>
                      <a:pt x="510" y="972"/>
                    </a:lnTo>
                    <a:lnTo>
                      <a:pt x="510" y="982"/>
                    </a:lnTo>
                    <a:lnTo>
                      <a:pt x="506" y="994"/>
                    </a:lnTo>
                    <a:lnTo>
                      <a:pt x="502" y="1002"/>
                    </a:lnTo>
                    <a:lnTo>
                      <a:pt x="498" y="1006"/>
                    </a:lnTo>
                    <a:lnTo>
                      <a:pt x="490" y="1006"/>
                    </a:lnTo>
                    <a:lnTo>
                      <a:pt x="488" y="1006"/>
                    </a:lnTo>
                    <a:lnTo>
                      <a:pt x="484" y="1002"/>
                    </a:lnTo>
                    <a:lnTo>
                      <a:pt x="480" y="1000"/>
                    </a:lnTo>
                    <a:lnTo>
                      <a:pt x="470" y="1000"/>
                    </a:lnTo>
                    <a:lnTo>
                      <a:pt x="460" y="1000"/>
                    </a:lnTo>
                    <a:lnTo>
                      <a:pt x="440" y="1006"/>
                    </a:lnTo>
                    <a:lnTo>
                      <a:pt x="432" y="1008"/>
                    </a:lnTo>
                    <a:lnTo>
                      <a:pt x="426" y="1012"/>
                    </a:lnTo>
                    <a:lnTo>
                      <a:pt x="422" y="1018"/>
                    </a:lnTo>
                    <a:lnTo>
                      <a:pt x="418" y="1024"/>
                    </a:lnTo>
                    <a:lnTo>
                      <a:pt x="412" y="1038"/>
                    </a:lnTo>
                    <a:lnTo>
                      <a:pt x="404" y="1052"/>
                    </a:lnTo>
                    <a:lnTo>
                      <a:pt x="400" y="1068"/>
                    </a:lnTo>
                    <a:lnTo>
                      <a:pt x="398" y="1076"/>
                    </a:lnTo>
                    <a:lnTo>
                      <a:pt x="398" y="1084"/>
                    </a:lnTo>
                    <a:lnTo>
                      <a:pt x="402" y="1102"/>
                    </a:lnTo>
                    <a:lnTo>
                      <a:pt x="402" y="1112"/>
                    </a:lnTo>
                    <a:lnTo>
                      <a:pt x="400" y="1122"/>
                    </a:lnTo>
                    <a:lnTo>
                      <a:pt x="394" y="1140"/>
                    </a:lnTo>
                    <a:lnTo>
                      <a:pt x="386" y="1158"/>
                    </a:lnTo>
                    <a:lnTo>
                      <a:pt x="378" y="1174"/>
                    </a:lnTo>
                    <a:lnTo>
                      <a:pt x="372" y="1182"/>
                    </a:lnTo>
                    <a:lnTo>
                      <a:pt x="366" y="1188"/>
                    </a:lnTo>
                    <a:lnTo>
                      <a:pt x="362" y="1194"/>
                    </a:lnTo>
                    <a:lnTo>
                      <a:pt x="362" y="1204"/>
                    </a:lnTo>
                    <a:lnTo>
                      <a:pt x="362" y="1214"/>
                    </a:lnTo>
                    <a:lnTo>
                      <a:pt x="360" y="1222"/>
                    </a:lnTo>
                    <a:lnTo>
                      <a:pt x="360" y="1224"/>
                    </a:lnTo>
                    <a:lnTo>
                      <a:pt x="358" y="1226"/>
                    </a:lnTo>
                    <a:lnTo>
                      <a:pt x="354" y="1226"/>
                    </a:lnTo>
                    <a:lnTo>
                      <a:pt x="354" y="1228"/>
                    </a:lnTo>
                    <a:lnTo>
                      <a:pt x="352" y="1234"/>
                    </a:lnTo>
                    <a:lnTo>
                      <a:pt x="350" y="1246"/>
                    </a:lnTo>
                    <a:lnTo>
                      <a:pt x="348" y="1258"/>
                    </a:lnTo>
                    <a:lnTo>
                      <a:pt x="344" y="1270"/>
                    </a:lnTo>
                    <a:lnTo>
                      <a:pt x="332" y="1294"/>
                    </a:lnTo>
                    <a:lnTo>
                      <a:pt x="326" y="1302"/>
                    </a:lnTo>
                    <a:lnTo>
                      <a:pt x="318" y="1308"/>
                    </a:lnTo>
                    <a:lnTo>
                      <a:pt x="312" y="1316"/>
                    </a:lnTo>
                    <a:lnTo>
                      <a:pt x="310" y="1320"/>
                    </a:lnTo>
                    <a:lnTo>
                      <a:pt x="308" y="1322"/>
                    </a:lnTo>
                    <a:lnTo>
                      <a:pt x="310" y="1342"/>
                    </a:lnTo>
                    <a:lnTo>
                      <a:pt x="310" y="1352"/>
                    </a:lnTo>
                    <a:lnTo>
                      <a:pt x="308" y="1362"/>
                    </a:lnTo>
                    <a:lnTo>
                      <a:pt x="306" y="1366"/>
                    </a:lnTo>
                    <a:lnTo>
                      <a:pt x="302" y="1368"/>
                    </a:lnTo>
                    <a:lnTo>
                      <a:pt x="294" y="1374"/>
                    </a:lnTo>
                    <a:lnTo>
                      <a:pt x="284" y="1376"/>
                    </a:lnTo>
                    <a:lnTo>
                      <a:pt x="274" y="137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1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253;p3"/>
              <p:cNvSpPr/>
              <p:nvPr/>
            </p:nvSpPr>
            <p:spPr>
              <a:xfrm>
                <a:off x="1687" y="1899"/>
                <a:ext cx="708" cy="1166"/>
              </a:xfrm>
              <a:custGeom>
                <a:avLst/>
                <a:gdLst/>
                <a:ahLst/>
                <a:cxnLst/>
                <a:rect l="l" t="t" r="r" b="b"/>
                <a:pathLst>
                  <a:path w="754" h="1376" extrusionOk="0">
                    <a:moveTo>
                      <a:pt x="274" y="1376"/>
                    </a:moveTo>
                    <a:lnTo>
                      <a:pt x="274" y="1376"/>
                    </a:lnTo>
                    <a:lnTo>
                      <a:pt x="274" y="1368"/>
                    </a:lnTo>
                    <a:lnTo>
                      <a:pt x="274" y="1364"/>
                    </a:lnTo>
                    <a:lnTo>
                      <a:pt x="272" y="1360"/>
                    </a:lnTo>
                    <a:lnTo>
                      <a:pt x="270" y="1360"/>
                    </a:lnTo>
                    <a:lnTo>
                      <a:pt x="268" y="1358"/>
                    </a:lnTo>
                    <a:lnTo>
                      <a:pt x="266" y="1358"/>
                    </a:lnTo>
                    <a:lnTo>
                      <a:pt x="264" y="1356"/>
                    </a:lnTo>
                    <a:lnTo>
                      <a:pt x="260" y="1354"/>
                    </a:lnTo>
                    <a:lnTo>
                      <a:pt x="258" y="1350"/>
                    </a:lnTo>
                    <a:lnTo>
                      <a:pt x="250" y="1348"/>
                    </a:lnTo>
                    <a:lnTo>
                      <a:pt x="242" y="1348"/>
                    </a:lnTo>
                    <a:lnTo>
                      <a:pt x="234" y="1344"/>
                    </a:lnTo>
                    <a:lnTo>
                      <a:pt x="226" y="1336"/>
                    </a:lnTo>
                    <a:lnTo>
                      <a:pt x="222" y="1328"/>
                    </a:lnTo>
                    <a:lnTo>
                      <a:pt x="216" y="1306"/>
                    </a:lnTo>
                    <a:lnTo>
                      <a:pt x="214" y="1304"/>
                    </a:lnTo>
                    <a:lnTo>
                      <a:pt x="212" y="1304"/>
                    </a:lnTo>
                    <a:lnTo>
                      <a:pt x="208" y="1302"/>
                    </a:lnTo>
                    <a:lnTo>
                      <a:pt x="206" y="1302"/>
                    </a:lnTo>
                    <a:lnTo>
                      <a:pt x="206" y="1294"/>
                    </a:lnTo>
                    <a:lnTo>
                      <a:pt x="204" y="1286"/>
                    </a:lnTo>
                    <a:lnTo>
                      <a:pt x="202" y="1282"/>
                    </a:lnTo>
                    <a:lnTo>
                      <a:pt x="198" y="1278"/>
                    </a:lnTo>
                    <a:lnTo>
                      <a:pt x="194" y="1276"/>
                    </a:lnTo>
                    <a:lnTo>
                      <a:pt x="192" y="1272"/>
                    </a:lnTo>
                    <a:lnTo>
                      <a:pt x="188" y="1270"/>
                    </a:lnTo>
                    <a:lnTo>
                      <a:pt x="184" y="1266"/>
                    </a:lnTo>
                    <a:lnTo>
                      <a:pt x="174" y="1266"/>
                    </a:lnTo>
                    <a:lnTo>
                      <a:pt x="150" y="1266"/>
                    </a:lnTo>
                    <a:lnTo>
                      <a:pt x="130" y="1266"/>
                    </a:lnTo>
                    <a:lnTo>
                      <a:pt x="128" y="1266"/>
                    </a:lnTo>
                    <a:lnTo>
                      <a:pt x="126" y="1262"/>
                    </a:lnTo>
                    <a:lnTo>
                      <a:pt x="126" y="1260"/>
                    </a:lnTo>
                    <a:lnTo>
                      <a:pt x="124" y="1258"/>
                    </a:lnTo>
                    <a:lnTo>
                      <a:pt x="110" y="1252"/>
                    </a:lnTo>
                    <a:lnTo>
                      <a:pt x="96" y="1246"/>
                    </a:lnTo>
                    <a:lnTo>
                      <a:pt x="90" y="1240"/>
                    </a:lnTo>
                    <a:lnTo>
                      <a:pt x="86" y="1234"/>
                    </a:lnTo>
                    <a:lnTo>
                      <a:pt x="84" y="1226"/>
                    </a:lnTo>
                    <a:lnTo>
                      <a:pt x="82" y="1218"/>
                    </a:lnTo>
                    <a:lnTo>
                      <a:pt x="80" y="1200"/>
                    </a:lnTo>
                    <a:lnTo>
                      <a:pt x="78" y="1190"/>
                    </a:lnTo>
                    <a:lnTo>
                      <a:pt x="76" y="1184"/>
                    </a:lnTo>
                    <a:lnTo>
                      <a:pt x="72" y="1176"/>
                    </a:lnTo>
                    <a:lnTo>
                      <a:pt x="64" y="1168"/>
                    </a:lnTo>
                    <a:lnTo>
                      <a:pt x="58" y="1162"/>
                    </a:lnTo>
                    <a:lnTo>
                      <a:pt x="54" y="1154"/>
                    </a:lnTo>
                    <a:lnTo>
                      <a:pt x="46" y="1132"/>
                    </a:lnTo>
                    <a:lnTo>
                      <a:pt x="42" y="1122"/>
                    </a:lnTo>
                    <a:lnTo>
                      <a:pt x="36" y="1114"/>
                    </a:lnTo>
                    <a:lnTo>
                      <a:pt x="32" y="1112"/>
                    </a:lnTo>
                    <a:lnTo>
                      <a:pt x="28" y="1110"/>
                    </a:lnTo>
                    <a:lnTo>
                      <a:pt x="20" y="1108"/>
                    </a:lnTo>
                    <a:lnTo>
                      <a:pt x="12" y="1106"/>
                    </a:lnTo>
                    <a:lnTo>
                      <a:pt x="4" y="1104"/>
                    </a:lnTo>
                    <a:lnTo>
                      <a:pt x="0" y="1102"/>
                    </a:lnTo>
                    <a:lnTo>
                      <a:pt x="0" y="1098"/>
                    </a:lnTo>
                    <a:lnTo>
                      <a:pt x="4" y="1092"/>
                    </a:lnTo>
                    <a:lnTo>
                      <a:pt x="10" y="1086"/>
                    </a:lnTo>
                    <a:lnTo>
                      <a:pt x="16" y="1084"/>
                    </a:lnTo>
                    <a:lnTo>
                      <a:pt x="28" y="1082"/>
                    </a:lnTo>
                    <a:lnTo>
                      <a:pt x="30" y="1082"/>
                    </a:lnTo>
                    <a:lnTo>
                      <a:pt x="32" y="1080"/>
                    </a:lnTo>
                    <a:lnTo>
                      <a:pt x="32" y="1076"/>
                    </a:lnTo>
                    <a:lnTo>
                      <a:pt x="32" y="1072"/>
                    </a:lnTo>
                    <a:lnTo>
                      <a:pt x="36" y="1068"/>
                    </a:lnTo>
                    <a:lnTo>
                      <a:pt x="44" y="1064"/>
                    </a:lnTo>
                    <a:lnTo>
                      <a:pt x="50" y="1058"/>
                    </a:lnTo>
                    <a:lnTo>
                      <a:pt x="52" y="1050"/>
                    </a:lnTo>
                    <a:lnTo>
                      <a:pt x="56" y="1040"/>
                    </a:lnTo>
                    <a:lnTo>
                      <a:pt x="50" y="1040"/>
                    </a:lnTo>
                    <a:lnTo>
                      <a:pt x="44" y="1038"/>
                    </a:lnTo>
                    <a:lnTo>
                      <a:pt x="42" y="1036"/>
                    </a:lnTo>
                    <a:lnTo>
                      <a:pt x="40" y="1030"/>
                    </a:lnTo>
                    <a:lnTo>
                      <a:pt x="42" y="1022"/>
                    </a:lnTo>
                    <a:lnTo>
                      <a:pt x="48" y="1016"/>
                    </a:lnTo>
                    <a:lnTo>
                      <a:pt x="54" y="1010"/>
                    </a:lnTo>
                    <a:lnTo>
                      <a:pt x="60" y="1004"/>
                    </a:lnTo>
                    <a:lnTo>
                      <a:pt x="64" y="996"/>
                    </a:lnTo>
                    <a:lnTo>
                      <a:pt x="66" y="988"/>
                    </a:lnTo>
                    <a:lnTo>
                      <a:pt x="68" y="968"/>
                    </a:lnTo>
                    <a:lnTo>
                      <a:pt x="72" y="958"/>
                    </a:lnTo>
                    <a:lnTo>
                      <a:pt x="76" y="950"/>
                    </a:lnTo>
                    <a:lnTo>
                      <a:pt x="82" y="946"/>
                    </a:lnTo>
                    <a:lnTo>
                      <a:pt x="94" y="942"/>
                    </a:lnTo>
                    <a:lnTo>
                      <a:pt x="128" y="938"/>
                    </a:lnTo>
                    <a:lnTo>
                      <a:pt x="142" y="936"/>
                    </a:lnTo>
                    <a:lnTo>
                      <a:pt x="150" y="936"/>
                    </a:lnTo>
                    <a:lnTo>
                      <a:pt x="156" y="934"/>
                    </a:lnTo>
                    <a:lnTo>
                      <a:pt x="158" y="930"/>
                    </a:lnTo>
                    <a:lnTo>
                      <a:pt x="160" y="928"/>
                    </a:lnTo>
                    <a:lnTo>
                      <a:pt x="162" y="918"/>
                    </a:lnTo>
                    <a:lnTo>
                      <a:pt x="164" y="908"/>
                    </a:lnTo>
                    <a:lnTo>
                      <a:pt x="166" y="900"/>
                    </a:lnTo>
                    <a:lnTo>
                      <a:pt x="168" y="892"/>
                    </a:lnTo>
                    <a:lnTo>
                      <a:pt x="170" y="882"/>
                    </a:lnTo>
                    <a:lnTo>
                      <a:pt x="172" y="872"/>
                    </a:lnTo>
                    <a:lnTo>
                      <a:pt x="176" y="864"/>
                    </a:lnTo>
                    <a:lnTo>
                      <a:pt x="184" y="860"/>
                    </a:lnTo>
                    <a:lnTo>
                      <a:pt x="192" y="858"/>
                    </a:lnTo>
                    <a:lnTo>
                      <a:pt x="200" y="854"/>
                    </a:lnTo>
                    <a:lnTo>
                      <a:pt x="208" y="850"/>
                    </a:lnTo>
                    <a:lnTo>
                      <a:pt x="232" y="830"/>
                    </a:lnTo>
                    <a:lnTo>
                      <a:pt x="238" y="824"/>
                    </a:lnTo>
                    <a:lnTo>
                      <a:pt x="244" y="816"/>
                    </a:lnTo>
                    <a:lnTo>
                      <a:pt x="248" y="796"/>
                    </a:lnTo>
                    <a:lnTo>
                      <a:pt x="252" y="776"/>
                    </a:lnTo>
                    <a:lnTo>
                      <a:pt x="254" y="758"/>
                    </a:lnTo>
                    <a:lnTo>
                      <a:pt x="254" y="738"/>
                    </a:lnTo>
                    <a:lnTo>
                      <a:pt x="252" y="718"/>
                    </a:lnTo>
                    <a:lnTo>
                      <a:pt x="252" y="710"/>
                    </a:lnTo>
                    <a:lnTo>
                      <a:pt x="250" y="702"/>
                    </a:lnTo>
                    <a:lnTo>
                      <a:pt x="242" y="686"/>
                    </a:lnTo>
                    <a:lnTo>
                      <a:pt x="238" y="676"/>
                    </a:lnTo>
                    <a:lnTo>
                      <a:pt x="236" y="664"/>
                    </a:lnTo>
                    <a:lnTo>
                      <a:pt x="232" y="638"/>
                    </a:lnTo>
                    <a:lnTo>
                      <a:pt x="234" y="612"/>
                    </a:lnTo>
                    <a:lnTo>
                      <a:pt x="238" y="588"/>
                    </a:lnTo>
                    <a:lnTo>
                      <a:pt x="250" y="552"/>
                    </a:lnTo>
                    <a:lnTo>
                      <a:pt x="262" y="520"/>
                    </a:lnTo>
                    <a:lnTo>
                      <a:pt x="266" y="510"/>
                    </a:lnTo>
                    <a:lnTo>
                      <a:pt x="272" y="504"/>
                    </a:lnTo>
                    <a:lnTo>
                      <a:pt x="282" y="488"/>
                    </a:lnTo>
                    <a:lnTo>
                      <a:pt x="284" y="482"/>
                    </a:lnTo>
                    <a:lnTo>
                      <a:pt x="284" y="476"/>
                    </a:lnTo>
                    <a:lnTo>
                      <a:pt x="284" y="464"/>
                    </a:lnTo>
                    <a:lnTo>
                      <a:pt x="278" y="438"/>
                    </a:lnTo>
                    <a:lnTo>
                      <a:pt x="276" y="416"/>
                    </a:lnTo>
                    <a:lnTo>
                      <a:pt x="276" y="394"/>
                    </a:lnTo>
                    <a:lnTo>
                      <a:pt x="278" y="382"/>
                    </a:lnTo>
                    <a:lnTo>
                      <a:pt x="282" y="374"/>
                    </a:lnTo>
                    <a:lnTo>
                      <a:pt x="286" y="364"/>
                    </a:lnTo>
                    <a:lnTo>
                      <a:pt x="290" y="354"/>
                    </a:lnTo>
                    <a:lnTo>
                      <a:pt x="292" y="344"/>
                    </a:lnTo>
                    <a:lnTo>
                      <a:pt x="298" y="336"/>
                    </a:lnTo>
                    <a:lnTo>
                      <a:pt x="310" y="324"/>
                    </a:lnTo>
                    <a:lnTo>
                      <a:pt x="314" y="320"/>
                    </a:lnTo>
                    <a:lnTo>
                      <a:pt x="316" y="314"/>
                    </a:lnTo>
                    <a:lnTo>
                      <a:pt x="318" y="310"/>
                    </a:lnTo>
                    <a:lnTo>
                      <a:pt x="322" y="304"/>
                    </a:lnTo>
                    <a:lnTo>
                      <a:pt x="326" y="298"/>
                    </a:lnTo>
                    <a:lnTo>
                      <a:pt x="330" y="290"/>
                    </a:lnTo>
                    <a:lnTo>
                      <a:pt x="332" y="282"/>
                    </a:lnTo>
                    <a:lnTo>
                      <a:pt x="330" y="280"/>
                    </a:lnTo>
                    <a:lnTo>
                      <a:pt x="328" y="276"/>
                    </a:lnTo>
                    <a:lnTo>
                      <a:pt x="320" y="270"/>
                    </a:lnTo>
                    <a:lnTo>
                      <a:pt x="316" y="268"/>
                    </a:lnTo>
                    <a:lnTo>
                      <a:pt x="314" y="264"/>
                    </a:lnTo>
                    <a:lnTo>
                      <a:pt x="314" y="260"/>
                    </a:lnTo>
                    <a:lnTo>
                      <a:pt x="310" y="256"/>
                    </a:lnTo>
                    <a:lnTo>
                      <a:pt x="304" y="252"/>
                    </a:lnTo>
                    <a:lnTo>
                      <a:pt x="296" y="246"/>
                    </a:lnTo>
                    <a:lnTo>
                      <a:pt x="290" y="242"/>
                    </a:lnTo>
                    <a:lnTo>
                      <a:pt x="288" y="236"/>
                    </a:lnTo>
                    <a:lnTo>
                      <a:pt x="286" y="226"/>
                    </a:lnTo>
                    <a:lnTo>
                      <a:pt x="288" y="222"/>
                    </a:lnTo>
                    <a:lnTo>
                      <a:pt x="292" y="220"/>
                    </a:lnTo>
                    <a:lnTo>
                      <a:pt x="296" y="218"/>
                    </a:lnTo>
                    <a:lnTo>
                      <a:pt x="296" y="216"/>
                    </a:lnTo>
                    <a:lnTo>
                      <a:pt x="298" y="204"/>
                    </a:lnTo>
                    <a:lnTo>
                      <a:pt x="300" y="200"/>
                    </a:lnTo>
                    <a:lnTo>
                      <a:pt x="304" y="198"/>
                    </a:lnTo>
                    <a:lnTo>
                      <a:pt x="322" y="198"/>
                    </a:lnTo>
                    <a:lnTo>
                      <a:pt x="332" y="198"/>
                    </a:lnTo>
                    <a:lnTo>
                      <a:pt x="342" y="196"/>
                    </a:lnTo>
                    <a:lnTo>
                      <a:pt x="350" y="192"/>
                    </a:lnTo>
                    <a:lnTo>
                      <a:pt x="352" y="188"/>
                    </a:lnTo>
                    <a:lnTo>
                      <a:pt x="352" y="182"/>
                    </a:lnTo>
                    <a:lnTo>
                      <a:pt x="352" y="172"/>
                    </a:lnTo>
                    <a:lnTo>
                      <a:pt x="352" y="156"/>
                    </a:lnTo>
                    <a:lnTo>
                      <a:pt x="354" y="146"/>
                    </a:lnTo>
                    <a:lnTo>
                      <a:pt x="358" y="140"/>
                    </a:lnTo>
                    <a:lnTo>
                      <a:pt x="374" y="132"/>
                    </a:lnTo>
                    <a:lnTo>
                      <a:pt x="388" y="124"/>
                    </a:lnTo>
                    <a:lnTo>
                      <a:pt x="390" y="122"/>
                    </a:lnTo>
                    <a:lnTo>
                      <a:pt x="392" y="118"/>
                    </a:lnTo>
                    <a:lnTo>
                      <a:pt x="392" y="108"/>
                    </a:lnTo>
                    <a:lnTo>
                      <a:pt x="392" y="98"/>
                    </a:lnTo>
                    <a:lnTo>
                      <a:pt x="394" y="90"/>
                    </a:lnTo>
                    <a:lnTo>
                      <a:pt x="402" y="72"/>
                    </a:lnTo>
                    <a:lnTo>
                      <a:pt x="408" y="64"/>
                    </a:lnTo>
                    <a:lnTo>
                      <a:pt x="414" y="56"/>
                    </a:lnTo>
                    <a:lnTo>
                      <a:pt x="428" y="42"/>
                    </a:lnTo>
                    <a:lnTo>
                      <a:pt x="432" y="36"/>
                    </a:lnTo>
                    <a:lnTo>
                      <a:pt x="436" y="26"/>
                    </a:lnTo>
                    <a:lnTo>
                      <a:pt x="436" y="16"/>
                    </a:lnTo>
                    <a:lnTo>
                      <a:pt x="438" y="8"/>
                    </a:lnTo>
                    <a:lnTo>
                      <a:pt x="440" y="4"/>
                    </a:lnTo>
                    <a:lnTo>
                      <a:pt x="442" y="2"/>
                    </a:lnTo>
                    <a:lnTo>
                      <a:pt x="446" y="0"/>
                    </a:lnTo>
                    <a:lnTo>
                      <a:pt x="452" y="2"/>
                    </a:lnTo>
                    <a:lnTo>
                      <a:pt x="476" y="6"/>
                    </a:lnTo>
                    <a:lnTo>
                      <a:pt x="500" y="14"/>
                    </a:lnTo>
                    <a:lnTo>
                      <a:pt x="522" y="22"/>
                    </a:lnTo>
                    <a:lnTo>
                      <a:pt x="544" y="32"/>
                    </a:lnTo>
                    <a:lnTo>
                      <a:pt x="550" y="36"/>
                    </a:lnTo>
                    <a:lnTo>
                      <a:pt x="554" y="42"/>
                    </a:lnTo>
                    <a:lnTo>
                      <a:pt x="560" y="46"/>
                    </a:lnTo>
                    <a:lnTo>
                      <a:pt x="566" y="50"/>
                    </a:lnTo>
                    <a:lnTo>
                      <a:pt x="568" y="54"/>
                    </a:lnTo>
                    <a:lnTo>
                      <a:pt x="570" y="58"/>
                    </a:lnTo>
                    <a:lnTo>
                      <a:pt x="570" y="60"/>
                    </a:lnTo>
                    <a:lnTo>
                      <a:pt x="572" y="62"/>
                    </a:lnTo>
                    <a:lnTo>
                      <a:pt x="576" y="62"/>
                    </a:lnTo>
                    <a:lnTo>
                      <a:pt x="584" y="60"/>
                    </a:lnTo>
                    <a:lnTo>
                      <a:pt x="588" y="58"/>
                    </a:lnTo>
                    <a:lnTo>
                      <a:pt x="592" y="56"/>
                    </a:lnTo>
                    <a:lnTo>
                      <a:pt x="596" y="50"/>
                    </a:lnTo>
                    <a:lnTo>
                      <a:pt x="602" y="34"/>
                    </a:lnTo>
                    <a:lnTo>
                      <a:pt x="606" y="28"/>
                    </a:lnTo>
                    <a:lnTo>
                      <a:pt x="612" y="26"/>
                    </a:lnTo>
                    <a:lnTo>
                      <a:pt x="616" y="22"/>
                    </a:lnTo>
                    <a:lnTo>
                      <a:pt x="620" y="18"/>
                    </a:lnTo>
                    <a:lnTo>
                      <a:pt x="624" y="8"/>
                    </a:lnTo>
                    <a:lnTo>
                      <a:pt x="628" y="6"/>
                    </a:lnTo>
                    <a:lnTo>
                      <a:pt x="634" y="8"/>
                    </a:lnTo>
                    <a:lnTo>
                      <a:pt x="654" y="14"/>
                    </a:lnTo>
                    <a:lnTo>
                      <a:pt x="674" y="22"/>
                    </a:lnTo>
                    <a:lnTo>
                      <a:pt x="680" y="26"/>
                    </a:lnTo>
                    <a:lnTo>
                      <a:pt x="684" y="28"/>
                    </a:lnTo>
                    <a:lnTo>
                      <a:pt x="690" y="34"/>
                    </a:lnTo>
                    <a:lnTo>
                      <a:pt x="700" y="38"/>
                    </a:lnTo>
                    <a:lnTo>
                      <a:pt x="720" y="42"/>
                    </a:lnTo>
                    <a:lnTo>
                      <a:pt x="728" y="46"/>
                    </a:lnTo>
                    <a:lnTo>
                      <a:pt x="734" y="46"/>
                    </a:lnTo>
                    <a:lnTo>
                      <a:pt x="738" y="44"/>
                    </a:lnTo>
                    <a:lnTo>
                      <a:pt x="744" y="40"/>
                    </a:lnTo>
                    <a:lnTo>
                      <a:pt x="748" y="38"/>
                    </a:lnTo>
                    <a:lnTo>
                      <a:pt x="754" y="38"/>
                    </a:lnTo>
                    <a:lnTo>
                      <a:pt x="744" y="60"/>
                    </a:lnTo>
                    <a:lnTo>
                      <a:pt x="734" y="80"/>
                    </a:lnTo>
                    <a:lnTo>
                      <a:pt x="724" y="98"/>
                    </a:lnTo>
                    <a:lnTo>
                      <a:pt x="708" y="116"/>
                    </a:lnTo>
                    <a:lnTo>
                      <a:pt x="694" y="130"/>
                    </a:lnTo>
                    <a:lnTo>
                      <a:pt x="678" y="144"/>
                    </a:lnTo>
                    <a:lnTo>
                      <a:pt x="662" y="158"/>
                    </a:lnTo>
                    <a:lnTo>
                      <a:pt x="654" y="164"/>
                    </a:lnTo>
                    <a:lnTo>
                      <a:pt x="650" y="168"/>
                    </a:lnTo>
                    <a:lnTo>
                      <a:pt x="650" y="172"/>
                    </a:lnTo>
                    <a:lnTo>
                      <a:pt x="648" y="188"/>
                    </a:lnTo>
                    <a:lnTo>
                      <a:pt x="646" y="202"/>
                    </a:lnTo>
                    <a:lnTo>
                      <a:pt x="646" y="224"/>
                    </a:lnTo>
                    <a:lnTo>
                      <a:pt x="644" y="234"/>
                    </a:lnTo>
                    <a:lnTo>
                      <a:pt x="642" y="244"/>
                    </a:lnTo>
                    <a:lnTo>
                      <a:pt x="638" y="254"/>
                    </a:lnTo>
                    <a:lnTo>
                      <a:pt x="632" y="262"/>
                    </a:lnTo>
                    <a:lnTo>
                      <a:pt x="626" y="270"/>
                    </a:lnTo>
                    <a:lnTo>
                      <a:pt x="622" y="278"/>
                    </a:lnTo>
                    <a:lnTo>
                      <a:pt x="620" y="282"/>
                    </a:lnTo>
                    <a:lnTo>
                      <a:pt x="616" y="284"/>
                    </a:lnTo>
                    <a:lnTo>
                      <a:pt x="610" y="290"/>
                    </a:lnTo>
                    <a:lnTo>
                      <a:pt x="608" y="292"/>
                    </a:lnTo>
                    <a:lnTo>
                      <a:pt x="608" y="298"/>
                    </a:lnTo>
                    <a:lnTo>
                      <a:pt x="608" y="308"/>
                    </a:lnTo>
                    <a:lnTo>
                      <a:pt x="606" y="328"/>
                    </a:lnTo>
                    <a:lnTo>
                      <a:pt x="608" y="348"/>
                    </a:lnTo>
                    <a:lnTo>
                      <a:pt x="612" y="368"/>
                    </a:lnTo>
                    <a:lnTo>
                      <a:pt x="618" y="386"/>
                    </a:lnTo>
                    <a:lnTo>
                      <a:pt x="618" y="390"/>
                    </a:lnTo>
                    <a:lnTo>
                      <a:pt x="618" y="392"/>
                    </a:lnTo>
                    <a:lnTo>
                      <a:pt x="614" y="398"/>
                    </a:lnTo>
                    <a:lnTo>
                      <a:pt x="610" y="402"/>
                    </a:lnTo>
                    <a:lnTo>
                      <a:pt x="606" y="408"/>
                    </a:lnTo>
                    <a:lnTo>
                      <a:pt x="600" y="424"/>
                    </a:lnTo>
                    <a:lnTo>
                      <a:pt x="594" y="440"/>
                    </a:lnTo>
                    <a:lnTo>
                      <a:pt x="594" y="452"/>
                    </a:lnTo>
                    <a:lnTo>
                      <a:pt x="592" y="462"/>
                    </a:lnTo>
                    <a:lnTo>
                      <a:pt x="594" y="486"/>
                    </a:lnTo>
                    <a:lnTo>
                      <a:pt x="594" y="510"/>
                    </a:lnTo>
                    <a:lnTo>
                      <a:pt x="594" y="532"/>
                    </a:lnTo>
                    <a:lnTo>
                      <a:pt x="588" y="558"/>
                    </a:lnTo>
                    <a:lnTo>
                      <a:pt x="582" y="582"/>
                    </a:lnTo>
                    <a:lnTo>
                      <a:pt x="576" y="608"/>
                    </a:lnTo>
                    <a:lnTo>
                      <a:pt x="570" y="634"/>
                    </a:lnTo>
                    <a:lnTo>
                      <a:pt x="566" y="644"/>
                    </a:lnTo>
                    <a:lnTo>
                      <a:pt x="566" y="656"/>
                    </a:lnTo>
                    <a:lnTo>
                      <a:pt x="566" y="662"/>
                    </a:lnTo>
                    <a:lnTo>
                      <a:pt x="564" y="664"/>
                    </a:lnTo>
                    <a:lnTo>
                      <a:pt x="560" y="672"/>
                    </a:lnTo>
                    <a:lnTo>
                      <a:pt x="556" y="678"/>
                    </a:lnTo>
                    <a:lnTo>
                      <a:pt x="552" y="684"/>
                    </a:lnTo>
                    <a:lnTo>
                      <a:pt x="542" y="694"/>
                    </a:lnTo>
                    <a:lnTo>
                      <a:pt x="540" y="702"/>
                    </a:lnTo>
                    <a:lnTo>
                      <a:pt x="538" y="712"/>
                    </a:lnTo>
                    <a:lnTo>
                      <a:pt x="538" y="732"/>
                    </a:lnTo>
                    <a:lnTo>
                      <a:pt x="536" y="760"/>
                    </a:lnTo>
                    <a:lnTo>
                      <a:pt x="532" y="786"/>
                    </a:lnTo>
                    <a:lnTo>
                      <a:pt x="522" y="832"/>
                    </a:lnTo>
                    <a:lnTo>
                      <a:pt x="516" y="854"/>
                    </a:lnTo>
                    <a:lnTo>
                      <a:pt x="506" y="876"/>
                    </a:lnTo>
                    <a:lnTo>
                      <a:pt x="502" y="884"/>
                    </a:lnTo>
                    <a:lnTo>
                      <a:pt x="500" y="892"/>
                    </a:lnTo>
                    <a:lnTo>
                      <a:pt x="500" y="908"/>
                    </a:lnTo>
                    <a:lnTo>
                      <a:pt x="502" y="924"/>
                    </a:lnTo>
                    <a:lnTo>
                      <a:pt x="504" y="940"/>
                    </a:lnTo>
                    <a:lnTo>
                      <a:pt x="508" y="962"/>
                    </a:lnTo>
                    <a:lnTo>
                      <a:pt x="510" y="972"/>
                    </a:lnTo>
                    <a:lnTo>
                      <a:pt x="510" y="982"/>
                    </a:lnTo>
                    <a:lnTo>
                      <a:pt x="506" y="994"/>
                    </a:lnTo>
                    <a:lnTo>
                      <a:pt x="502" y="1002"/>
                    </a:lnTo>
                    <a:lnTo>
                      <a:pt x="498" y="1006"/>
                    </a:lnTo>
                    <a:lnTo>
                      <a:pt x="490" y="1006"/>
                    </a:lnTo>
                    <a:lnTo>
                      <a:pt x="488" y="1006"/>
                    </a:lnTo>
                    <a:lnTo>
                      <a:pt x="484" y="1002"/>
                    </a:lnTo>
                    <a:lnTo>
                      <a:pt x="480" y="1000"/>
                    </a:lnTo>
                    <a:lnTo>
                      <a:pt x="470" y="1000"/>
                    </a:lnTo>
                    <a:lnTo>
                      <a:pt x="460" y="1000"/>
                    </a:lnTo>
                    <a:lnTo>
                      <a:pt x="440" y="1006"/>
                    </a:lnTo>
                    <a:lnTo>
                      <a:pt x="432" y="1008"/>
                    </a:lnTo>
                    <a:lnTo>
                      <a:pt x="426" y="1012"/>
                    </a:lnTo>
                    <a:lnTo>
                      <a:pt x="422" y="1018"/>
                    </a:lnTo>
                    <a:lnTo>
                      <a:pt x="418" y="1024"/>
                    </a:lnTo>
                    <a:lnTo>
                      <a:pt x="412" y="1038"/>
                    </a:lnTo>
                    <a:lnTo>
                      <a:pt x="404" y="1052"/>
                    </a:lnTo>
                    <a:lnTo>
                      <a:pt x="400" y="1068"/>
                    </a:lnTo>
                    <a:lnTo>
                      <a:pt x="398" y="1076"/>
                    </a:lnTo>
                    <a:lnTo>
                      <a:pt x="398" y="1084"/>
                    </a:lnTo>
                    <a:lnTo>
                      <a:pt x="402" y="1102"/>
                    </a:lnTo>
                    <a:lnTo>
                      <a:pt x="402" y="1112"/>
                    </a:lnTo>
                    <a:lnTo>
                      <a:pt x="400" y="1122"/>
                    </a:lnTo>
                    <a:lnTo>
                      <a:pt x="394" y="1140"/>
                    </a:lnTo>
                    <a:lnTo>
                      <a:pt x="386" y="1158"/>
                    </a:lnTo>
                    <a:lnTo>
                      <a:pt x="378" y="1174"/>
                    </a:lnTo>
                    <a:lnTo>
                      <a:pt x="372" y="1182"/>
                    </a:lnTo>
                    <a:lnTo>
                      <a:pt x="366" y="1188"/>
                    </a:lnTo>
                    <a:lnTo>
                      <a:pt x="362" y="1194"/>
                    </a:lnTo>
                    <a:lnTo>
                      <a:pt x="362" y="1204"/>
                    </a:lnTo>
                    <a:lnTo>
                      <a:pt x="362" y="1214"/>
                    </a:lnTo>
                    <a:lnTo>
                      <a:pt x="360" y="1222"/>
                    </a:lnTo>
                    <a:lnTo>
                      <a:pt x="360" y="1224"/>
                    </a:lnTo>
                    <a:lnTo>
                      <a:pt x="358" y="1226"/>
                    </a:lnTo>
                    <a:lnTo>
                      <a:pt x="354" y="1226"/>
                    </a:lnTo>
                    <a:lnTo>
                      <a:pt x="354" y="1228"/>
                    </a:lnTo>
                    <a:lnTo>
                      <a:pt x="352" y="1234"/>
                    </a:lnTo>
                    <a:lnTo>
                      <a:pt x="350" y="1246"/>
                    </a:lnTo>
                    <a:lnTo>
                      <a:pt x="348" y="1258"/>
                    </a:lnTo>
                    <a:lnTo>
                      <a:pt x="344" y="1270"/>
                    </a:lnTo>
                    <a:lnTo>
                      <a:pt x="332" y="1294"/>
                    </a:lnTo>
                    <a:lnTo>
                      <a:pt x="326" y="1302"/>
                    </a:lnTo>
                    <a:lnTo>
                      <a:pt x="318" y="1308"/>
                    </a:lnTo>
                    <a:lnTo>
                      <a:pt x="312" y="1316"/>
                    </a:lnTo>
                    <a:lnTo>
                      <a:pt x="310" y="1320"/>
                    </a:lnTo>
                    <a:lnTo>
                      <a:pt x="308" y="1322"/>
                    </a:lnTo>
                    <a:lnTo>
                      <a:pt x="310" y="1342"/>
                    </a:lnTo>
                    <a:lnTo>
                      <a:pt x="310" y="1352"/>
                    </a:lnTo>
                    <a:lnTo>
                      <a:pt x="308" y="1362"/>
                    </a:lnTo>
                    <a:lnTo>
                      <a:pt x="306" y="1366"/>
                    </a:lnTo>
                    <a:lnTo>
                      <a:pt x="302" y="1368"/>
                    </a:lnTo>
                    <a:lnTo>
                      <a:pt x="294" y="1374"/>
                    </a:lnTo>
                    <a:lnTo>
                      <a:pt x="284" y="1376"/>
                    </a:lnTo>
                    <a:lnTo>
                      <a:pt x="274" y="1376"/>
                    </a:ln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1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54;p3"/>
              <p:cNvSpPr/>
              <p:nvPr/>
            </p:nvSpPr>
            <p:spPr>
              <a:xfrm>
                <a:off x="1329" y="2032"/>
                <a:ext cx="668" cy="723"/>
              </a:xfrm>
              <a:custGeom>
                <a:avLst/>
                <a:gdLst/>
                <a:ahLst/>
                <a:cxnLst/>
                <a:rect l="l" t="t" r="r" b="b"/>
                <a:pathLst>
                  <a:path w="710" h="854" extrusionOk="0">
                    <a:moveTo>
                      <a:pt x="396" y="854"/>
                    </a:moveTo>
                    <a:lnTo>
                      <a:pt x="396" y="854"/>
                    </a:lnTo>
                    <a:lnTo>
                      <a:pt x="378" y="840"/>
                    </a:lnTo>
                    <a:lnTo>
                      <a:pt x="370" y="832"/>
                    </a:lnTo>
                    <a:lnTo>
                      <a:pt x="364" y="824"/>
                    </a:lnTo>
                    <a:lnTo>
                      <a:pt x="358" y="816"/>
                    </a:lnTo>
                    <a:lnTo>
                      <a:pt x="352" y="810"/>
                    </a:lnTo>
                    <a:lnTo>
                      <a:pt x="344" y="808"/>
                    </a:lnTo>
                    <a:lnTo>
                      <a:pt x="334" y="808"/>
                    </a:lnTo>
                    <a:lnTo>
                      <a:pt x="322" y="810"/>
                    </a:lnTo>
                    <a:lnTo>
                      <a:pt x="316" y="810"/>
                    </a:lnTo>
                    <a:lnTo>
                      <a:pt x="312" y="812"/>
                    </a:lnTo>
                    <a:lnTo>
                      <a:pt x="302" y="818"/>
                    </a:lnTo>
                    <a:lnTo>
                      <a:pt x="292" y="820"/>
                    </a:lnTo>
                    <a:lnTo>
                      <a:pt x="282" y="820"/>
                    </a:lnTo>
                    <a:lnTo>
                      <a:pt x="272" y="820"/>
                    </a:lnTo>
                    <a:lnTo>
                      <a:pt x="250" y="816"/>
                    </a:lnTo>
                    <a:lnTo>
                      <a:pt x="228" y="814"/>
                    </a:lnTo>
                    <a:lnTo>
                      <a:pt x="222" y="812"/>
                    </a:lnTo>
                    <a:lnTo>
                      <a:pt x="218" y="808"/>
                    </a:lnTo>
                    <a:lnTo>
                      <a:pt x="216" y="798"/>
                    </a:lnTo>
                    <a:lnTo>
                      <a:pt x="214" y="790"/>
                    </a:lnTo>
                    <a:lnTo>
                      <a:pt x="210" y="784"/>
                    </a:lnTo>
                    <a:lnTo>
                      <a:pt x="208" y="778"/>
                    </a:lnTo>
                    <a:lnTo>
                      <a:pt x="208" y="772"/>
                    </a:lnTo>
                    <a:lnTo>
                      <a:pt x="210" y="716"/>
                    </a:lnTo>
                    <a:lnTo>
                      <a:pt x="208" y="706"/>
                    </a:lnTo>
                    <a:lnTo>
                      <a:pt x="206" y="698"/>
                    </a:lnTo>
                    <a:lnTo>
                      <a:pt x="202" y="690"/>
                    </a:lnTo>
                    <a:lnTo>
                      <a:pt x="198" y="686"/>
                    </a:lnTo>
                    <a:lnTo>
                      <a:pt x="192" y="680"/>
                    </a:lnTo>
                    <a:lnTo>
                      <a:pt x="184" y="678"/>
                    </a:lnTo>
                    <a:lnTo>
                      <a:pt x="168" y="672"/>
                    </a:lnTo>
                    <a:lnTo>
                      <a:pt x="130" y="668"/>
                    </a:lnTo>
                    <a:lnTo>
                      <a:pt x="114" y="664"/>
                    </a:lnTo>
                    <a:lnTo>
                      <a:pt x="106" y="660"/>
                    </a:lnTo>
                    <a:lnTo>
                      <a:pt x="100" y="656"/>
                    </a:lnTo>
                    <a:lnTo>
                      <a:pt x="98" y="654"/>
                    </a:lnTo>
                    <a:lnTo>
                      <a:pt x="96" y="652"/>
                    </a:lnTo>
                    <a:lnTo>
                      <a:pt x="94" y="648"/>
                    </a:lnTo>
                    <a:lnTo>
                      <a:pt x="92" y="646"/>
                    </a:lnTo>
                    <a:lnTo>
                      <a:pt x="86" y="646"/>
                    </a:lnTo>
                    <a:lnTo>
                      <a:pt x="78" y="646"/>
                    </a:lnTo>
                    <a:lnTo>
                      <a:pt x="74" y="648"/>
                    </a:lnTo>
                    <a:lnTo>
                      <a:pt x="70" y="650"/>
                    </a:lnTo>
                    <a:lnTo>
                      <a:pt x="66" y="654"/>
                    </a:lnTo>
                    <a:lnTo>
                      <a:pt x="62" y="658"/>
                    </a:lnTo>
                    <a:lnTo>
                      <a:pt x="54" y="662"/>
                    </a:lnTo>
                    <a:lnTo>
                      <a:pt x="44" y="662"/>
                    </a:lnTo>
                    <a:lnTo>
                      <a:pt x="34" y="660"/>
                    </a:lnTo>
                    <a:lnTo>
                      <a:pt x="26" y="658"/>
                    </a:lnTo>
                    <a:lnTo>
                      <a:pt x="22" y="656"/>
                    </a:lnTo>
                    <a:lnTo>
                      <a:pt x="20" y="652"/>
                    </a:lnTo>
                    <a:lnTo>
                      <a:pt x="18" y="642"/>
                    </a:lnTo>
                    <a:lnTo>
                      <a:pt x="20" y="632"/>
                    </a:lnTo>
                    <a:lnTo>
                      <a:pt x="22" y="622"/>
                    </a:lnTo>
                    <a:lnTo>
                      <a:pt x="26" y="606"/>
                    </a:lnTo>
                    <a:lnTo>
                      <a:pt x="26" y="590"/>
                    </a:lnTo>
                    <a:lnTo>
                      <a:pt x="26" y="584"/>
                    </a:lnTo>
                    <a:lnTo>
                      <a:pt x="22" y="582"/>
                    </a:lnTo>
                    <a:lnTo>
                      <a:pt x="18" y="578"/>
                    </a:lnTo>
                    <a:lnTo>
                      <a:pt x="18" y="572"/>
                    </a:lnTo>
                    <a:lnTo>
                      <a:pt x="20" y="568"/>
                    </a:lnTo>
                    <a:lnTo>
                      <a:pt x="26" y="562"/>
                    </a:lnTo>
                    <a:lnTo>
                      <a:pt x="36" y="554"/>
                    </a:lnTo>
                    <a:lnTo>
                      <a:pt x="38" y="550"/>
                    </a:lnTo>
                    <a:lnTo>
                      <a:pt x="40" y="548"/>
                    </a:lnTo>
                    <a:lnTo>
                      <a:pt x="40" y="538"/>
                    </a:lnTo>
                    <a:lnTo>
                      <a:pt x="36" y="530"/>
                    </a:lnTo>
                    <a:lnTo>
                      <a:pt x="32" y="522"/>
                    </a:lnTo>
                    <a:lnTo>
                      <a:pt x="28" y="512"/>
                    </a:lnTo>
                    <a:lnTo>
                      <a:pt x="28" y="502"/>
                    </a:lnTo>
                    <a:lnTo>
                      <a:pt x="28" y="482"/>
                    </a:lnTo>
                    <a:lnTo>
                      <a:pt x="30" y="460"/>
                    </a:lnTo>
                    <a:lnTo>
                      <a:pt x="28" y="460"/>
                    </a:lnTo>
                    <a:lnTo>
                      <a:pt x="24" y="458"/>
                    </a:lnTo>
                    <a:lnTo>
                      <a:pt x="22" y="456"/>
                    </a:lnTo>
                    <a:lnTo>
                      <a:pt x="20" y="456"/>
                    </a:lnTo>
                    <a:lnTo>
                      <a:pt x="18" y="454"/>
                    </a:lnTo>
                    <a:lnTo>
                      <a:pt x="14" y="450"/>
                    </a:lnTo>
                    <a:lnTo>
                      <a:pt x="8" y="440"/>
                    </a:lnTo>
                    <a:lnTo>
                      <a:pt x="4" y="430"/>
                    </a:lnTo>
                    <a:lnTo>
                      <a:pt x="2" y="420"/>
                    </a:lnTo>
                    <a:lnTo>
                      <a:pt x="2" y="410"/>
                    </a:lnTo>
                    <a:lnTo>
                      <a:pt x="4" y="400"/>
                    </a:lnTo>
                    <a:lnTo>
                      <a:pt x="6" y="378"/>
                    </a:lnTo>
                    <a:lnTo>
                      <a:pt x="8" y="376"/>
                    </a:lnTo>
                    <a:lnTo>
                      <a:pt x="10" y="376"/>
                    </a:lnTo>
                    <a:lnTo>
                      <a:pt x="14" y="376"/>
                    </a:lnTo>
                    <a:lnTo>
                      <a:pt x="14" y="334"/>
                    </a:lnTo>
                    <a:lnTo>
                      <a:pt x="14" y="282"/>
                    </a:lnTo>
                    <a:lnTo>
                      <a:pt x="14" y="274"/>
                    </a:lnTo>
                    <a:lnTo>
                      <a:pt x="14" y="270"/>
                    </a:lnTo>
                    <a:lnTo>
                      <a:pt x="12" y="268"/>
                    </a:lnTo>
                    <a:lnTo>
                      <a:pt x="6" y="264"/>
                    </a:lnTo>
                    <a:lnTo>
                      <a:pt x="4" y="256"/>
                    </a:lnTo>
                    <a:lnTo>
                      <a:pt x="0" y="242"/>
                    </a:lnTo>
                    <a:lnTo>
                      <a:pt x="0" y="236"/>
                    </a:lnTo>
                    <a:lnTo>
                      <a:pt x="2" y="234"/>
                    </a:lnTo>
                    <a:lnTo>
                      <a:pt x="4" y="234"/>
                    </a:lnTo>
                    <a:lnTo>
                      <a:pt x="14" y="238"/>
                    </a:lnTo>
                    <a:lnTo>
                      <a:pt x="22" y="240"/>
                    </a:lnTo>
                    <a:lnTo>
                      <a:pt x="42" y="244"/>
                    </a:lnTo>
                    <a:lnTo>
                      <a:pt x="58" y="252"/>
                    </a:lnTo>
                    <a:lnTo>
                      <a:pt x="74" y="260"/>
                    </a:lnTo>
                    <a:lnTo>
                      <a:pt x="92" y="266"/>
                    </a:lnTo>
                    <a:lnTo>
                      <a:pt x="102" y="268"/>
                    </a:lnTo>
                    <a:lnTo>
                      <a:pt x="110" y="268"/>
                    </a:lnTo>
                    <a:lnTo>
                      <a:pt x="138" y="248"/>
                    </a:lnTo>
                    <a:lnTo>
                      <a:pt x="152" y="236"/>
                    </a:lnTo>
                    <a:lnTo>
                      <a:pt x="166" y="224"/>
                    </a:lnTo>
                    <a:lnTo>
                      <a:pt x="172" y="214"/>
                    </a:lnTo>
                    <a:lnTo>
                      <a:pt x="178" y="204"/>
                    </a:lnTo>
                    <a:lnTo>
                      <a:pt x="182" y="196"/>
                    </a:lnTo>
                    <a:lnTo>
                      <a:pt x="186" y="190"/>
                    </a:lnTo>
                    <a:lnTo>
                      <a:pt x="192" y="188"/>
                    </a:lnTo>
                    <a:lnTo>
                      <a:pt x="202" y="186"/>
                    </a:lnTo>
                    <a:lnTo>
                      <a:pt x="240" y="176"/>
                    </a:lnTo>
                    <a:lnTo>
                      <a:pt x="258" y="172"/>
                    </a:lnTo>
                    <a:lnTo>
                      <a:pt x="276" y="164"/>
                    </a:lnTo>
                    <a:lnTo>
                      <a:pt x="284" y="160"/>
                    </a:lnTo>
                    <a:lnTo>
                      <a:pt x="290" y="156"/>
                    </a:lnTo>
                    <a:lnTo>
                      <a:pt x="296" y="148"/>
                    </a:lnTo>
                    <a:lnTo>
                      <a:pt x="302" y="142"/>
                    </a:lnTo>
                    <a:lnTo>
                      <a:pt x="306" y="136"/>
                    </a:lnTo>
                    <a:lnTo>
                      <a:pt x="314" y="132"/>
                    </a:lnTo>
                    <a:lnTo>
                      <a:pt x="332" y="124"/>
                    </a:lnTo>
                    <a:lnTo>
                      <a:pt x="338" y="122"/>
                    </a:lnTo>
                    <a:lnTo>
                      <a:pt x="346" y="120"/>
                    </a:lnTo>
                    <a:lnTo>
                      <a:pt x="364" y="120"/>
                    </a:lnTo>
                    <a:lnTo>
                      <a:pt x="366" y="118"/>
                    </a:lnTo>
                    <a:lnTo>
                      <a:pt x="368" y="114"/>
                    </a:lnTo>
                    <a:lnTo>
                      <a:pt x="368" y="108"/>
                    </a:lnTo>
                    <a:lnTo>
                      <a:pt x="372" y="104"/>
                    </a:lnTo>
                    <a:lnTo>
                      <a:pt x="396" y="90"/>
                    </a:lnTo>
                    <a:lnTo>
                      <a:pt x="406" y="84"/>
                    </a:lnTo>
                    <a:lnTo>
                      <a:pt x="418" y="82"/>
                    </a:lnTo>
                    <a:lnTo>
                      <a:pt x="428" y="78"/>
                    </a:lnTo>
                    <a:lnTo>
                      <a:pt x="438" y="74"/>
                    </a:lnTo>
                    <a:lnTo>
                      <a:pt x="450" y="64"/>
                    </a:lnTo>
                    <a:lnTo>
                      <a:pt x="454" y="60"/>
                    </a:lnTo>
                    <a:lnTo>
                      <a:pt x="458" y="52"/>
                    </a:lnTo>
                    <a:lnTo>
                      <a:pt x="460" y="46"/>
                    </a:lnTo>
                    <a:lnTo>
                      <a:pt x="464" y="42"/>
                    </a:lnTo>
                    <a:lnTo>
                      <a:pt x="474" y="42"/>
                    </a:lnTo>
                    <a:lnTo>
                      <a:pt x="494" y="40"/>
                    </a:lnTo>
                    <a:lnTo>
                      <a:pt x="504" y="38"/>
                    </a:lnTo>
                    <a:lnTo>
                      <a:pt x="512" y="34"/>
                    </a:lnTo>
                    <a:lnTo>
                      <a:pt x="532" y="22"/>
                    </a:lnTo>
                    <a:lnTo>
                      <a:pt x="550" y="12"/>
                    </a:lnTo>
                    <a:lnTo>
                      <a:pt x="560" y="8"/>
                    </a:lnTo>
                    <a:lnTo>
                      <a:pt x="568" y="4"/>
                    </a:lnTo>
                    <a:lnTo>
                      <a:pt x="590" y="0"/>
                    </a:lnTo>
                    <a:lnTo>
                      <a:pt x="612" y="0"/>
                    </a:lnTo>
                    <a:lnTo>
                      <a:pt x="632" y="0"/>
                    </a:lnTo>
                    <a:lnTo>
                      <a:pt x="678" y="2"/>
                    </a:lnTo>
                    <a:lnTo>
                      <a:pt x="700" y="2"/>
                    </a:lnTo>
                    <a:lnTo>
                      <a:pt x="704" y="0"/>
                    </a:lnTo>
                    <a:lnTo>
                      <a:pt x="706" y="2"/>
                    </a:lnTo>
                    <a:lnTo>
                      <a:pt x="708" y="4"/>
                    </a:lnTo>
                    <a:lnTo>
                      <a:pt x="710" y="6"/>
                    </a:lnTo>
                    <a:lnTo>
                      <a:pt x="710" y="10"/>
                    </a:lnTo>
                    <a:lnTo>
                      <a:pt x="710" y="12"/>
                    </a:lnTo>
                    <a:lnTo>
                      <a:pt x="704" y="14"/>
                    </a:lnTo>
                    <a:lnTo>
                      <a:pt x="692" y="16"/>
                    </a:lnTo>
                    <a:lnTo>
                      <a:pt x="678" y="20"/>
                    </a:lnTo>
                    <a:lnTo>
                      <a:pt x="672" y="24"/>
                    </a:lnTo>
                    <a:lnTo>
                      <a:pt x="666" y="28"/>
                    </a:lnTo>
                    <a:lnTo>
                      <a:pt x="656" y="48"/>
                    </a:lnTo>
                    <a:lnTo>
                      <a:pt x="646" y="66"/>
                    </a:lnTo>
                    <a:lnTo>
                      <a:pt x="640" y="78"/>
                    </a:lnTo>
                    <a:lnTo>
                      <a:pt x="638" y="92"/>
                    </a:lnTo>
                    <a:lnTo>
                      <a:pt x="640" y="98"/>
                    </a:lnTo>
                    <a:lnTo>
                      <a:pt x="646" y="102"/>
                    </a:lnTo>
                    <a:lnTo>
                      <a:pt x="662" y="110"/>
                    </a:lnTo>
                    <a:lnTo>
                      <a:pt x="680" y="118"/>
                    </a:lnTo>
                    <a:lnTo>
                      <a:pt x="684" y="122"/>
                    </a:lnTo>
                    <a:lnTo>
                      <a:pt x="686" y="128"/>
                    </a:lnTo>
                    <a:lnTo>
                      <a:pt x="688" y="138"/>
                    </a:lnTo>
                    <a:lnTo>
                      <a:pt x="686" y="140"/>
                    </a:lnTo>
                    <a:lnTo>
                      <a:pt x="682" y="144"/>
                    </a:lnTo>
                    <a:lnTo>
                      <a:pt x="664" y="156"/>
                    </a:lnTo>
                    <a:lnTo>
                      <a:pt x="658" y="164"/>
                    </a:lnTo>
                    <a:lnTo>
                      <a:pt x="652" y="174"/>
                    </a:lnTo>
                    <a:lnTo>
                      <a:pt x="646" y="194"/>
                    </a:lnTo>
                    <a:lnTo>
                      <a:pt x="640" y="218"/>
                    </a:lnTo>
                    <a:lnTo>
                      <a:pt x="636" y="242"/>
                    </a:lnTo>
                    <a:lnTo>
                      <a:pt x="636" y="266"/>
                    </a:lnTo>
                    <a:lnTo>
                      <a:pt x="634" y="290"/>
                    </a:lnTo>
                    <a:lnTo>
                      <a:pt x="636" y="332"/>
                    </a:lnTo>
                    <a:lnTo>
                      <a:pt x="636" y="338"/>
                    </a:lnTo>
                    <a:lnTo>
                      <a:pt x="634" y="342"/>
                    </a:lnTo>
                    <a:lnTo>
                      <a:pt x="628" y="348"/>
                    </a:lnTo>
                    <a:lnTo>
                      <a:pt x="624" y="354"/>
                    </a:lnTo>
                    <a:lnTo>
                      <a:pt x="622" y="356"/>
                    </a:lnTo>
                    <a:lnTo>
                      <a:pt x="622" y="362"/>
                    </a:lnTo>
                    <a:lnTo>
                      <a:pt x="620" y="372"/>
                    </a:lnTo>
                    <a:lnTo>
                      <a:pt x="618" y="384"/>
                    </a:lnTo>
                    <a:lnTo>
                      <a:pt x="612" y="406"/>
                    </a:lnTo>
                    <a:lnTo>
                      <a:pt x="604" y="428"/>
                    </a:lnTo>
                    <a:lnTo>
                      <a:pt x="598" y="450"/>
                    </a:lnTo>
                    <a:lnTo>
                      <a:pt x="596" y="460"/>
                    </a:lnTo>
                    <a:lnTo>
                      <a:pt x="596" y="464"/>
                    </a:lnTo>
                    <a:lnTo>
                      <a:pt x="592" y="468"/>
                    </a:lnTo>
                    <a:lnTo>
                      <a:pt x="588" y="474"/>
                    </a:lnTo>
                    <a:lnTo>
                      <a:pt x="586" y="478"/>
                    </a:lnTo>
                    <a:lnTo>
                      <a:pt x="586" y="482"/>
                    </a:lnTo>
                    <a:lnTo>
                      <a:pt x="584" y="500"/>
                    </a:lnTo>
                    <a:lnTo>
                      <a:pt x="584" y="510"/>
                    </a:lnTo>
                    <a:lnTo>
                      <a:pt x="586" y="510"/>
                    </a:lnTo>
                    <a:lnTo>
                      <a:pt x="590" y="512"/>
                    </a:lnTo>
                    <a:lnTo>
                      <a:pt x="598" y="520"/>
                    </a:lnTo>
                    <a:lnTo>
                      <a:pt x="604" y="528"/>
                    </a:lnTo>
                    <a:lnTo>
                      <a:pt x="608" y="540"/>
                    </a:lnTo>
                    <a:lnTo>
                      <a:pt x="610" y="550"/>
                    </a:lnTo>
                    <a:lnTo>
                      <a:pt x="612" y="574"/>
                    </a:lnTo>
                    <a:lnTo>
                      <a:pt x="612" y="596"/>
                    </a:lnTo>
                    <a:lnTo>
                      <a:pt x="604" y="638"/>
                    </a:lnTo>
                    <a:lnTo>
                      <a:pt x="596" y="658"/>
                    </a:lnTo>
                    <a:lnTo>
                      <a:pt x="592" y="668"/>
                    </a:lnTo>
                    <a:lnTo>
                      <a:pt x="588" y="672"/>
                    </a:lnTo>
                    <a:lnTo>
                      <a:pt x="586" y="674"/>
                    </a:lnTo>
                    <a:lnTo>
                      <a:pt x="578" y="674"/>
                    </a:lnTo>
                    <a:lnTo>
                      <a:pt x="570" y="676"/>
                    </a:lnTo>
                    <a:lnTo>
                      <a:pt x="554" y="682"/>
                    </a:lnTo>
                    <a:lnTo>
                      <a:pt x="542" y="692"/>
                    </a:lnTo>
                    <a:lnTo>
                      <a:pt x="530" y="704"/>
                    </a:lnTo>
                    <a:lnTo>
                      <a:pt x="528" y="710"/>
                    </a:lnTo>
                    <a:lnTo>
                      <a:pt x="528" y="720"/>
                    </a:lnTo>
                    <a:lnTo>
                      <a:pt x="528" y="730"/>
                    </a:lnTo>
                    <a:lnTo>
                      <a:pt x="526" y="738"/>
                    </a:lnTo>
                    <a:lnTo>
                      <a:pt x="522" y="746"/>
                    </a:lnTo>
                    <a:lnTo>
                      <a:pt x="516" y="752"/>
                    </a:lnTo>
                    <a:lnTo>
                      <a:pt x="510" y="756"/>
                    </a:lnTo>
                    <a:lnTo>
                      <a:pt x="500" y="760"/>
                    </a:lnTo>
                    <a:lnTo>
                      <a:pt x="480" y="762"/>
                    </a:lnTo>
                    <a:lnTo>
                      <a:pt x="460" y="764"/>
                    </a:lnTo>
                    <a:lnTo>
                      <a:pt x="452" y="766"/>
                    </a:lnTo>
                    <a:lnTo>
                      <a:pt x="444" y="772"/>
                    </a:lnTo>
                    <a:lnTo>
                      <a:pt x="438" y="778"/>
                    </a:lnTo>
                    <a:lnTo>
                      <a:pt x="432" y="788"/>
                    </a:lnTo>
                    <a:lnTo>
                      <a:pt x="424" y="808"/>
                    </a:lnTo>
                    <a:lnTo>
                      <a:pt x="422" y="818"/>
                    </a:lnTo>
                    <a:lnTo>
                      <a:pt x="420" y="830"/>
                    </a:lnTo>
                    <a:lnTo>
                      <a:pt x="418" y="840"/>
                    </a:lnTo>
                    <a:lnTo>
                      <a:pt x="412" y="846"/>
                    </a:lnTo>
                    <a:lnTo>
                      <a:pt x="404" y="852"/>
                    </a:lnTo>
                    <a:lnTo>
                      <a:pt x="396" y="85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1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55;p3"/>
              <p:cNvSpPr/>
              <p:nvPr/>
            </p:nvSpPr>
            <p:spPr>
              <a:xfrm>
                <a:off x="1329" y="2032"/>
                <a:ext cx="668" cy="723"/>
              </a:xfrm>
              <a:custGeom>
                <a:avLst/>
                <a:gdLst/>
                <a:ahLst/>
                <a:cxnLst/>
                <a:rect l="l" t="t" r="r" b="b"/>
                <a:pathLst>
                  <a:path w="710" h="854" extrusionOk="0">
                    <a:moveTo>
                      <a:pt x="396" y="854"/>
                    </a:moveTo>
                    <a:lnTo>
                      <a:pt x="396" y="854"/>
                    </a:lnTo>
                    <a:lnTo>
                      <a:pt x="378" y="840"/>
                    </a:lnTo>
                    <a:lnTo>
                      <a:pt x="370" y="832"/>
                    </a:lnTo>
                    <a:lnTo>
                      <a:pt x="364" y="824"/>
                    </a:lnTo>
                    <a:lnTo>
                      <a:pt x="358" y="816"/>
                    </a:lnTo>
                    <a:lnTo>
                      <a:pt x="352" y="810"/>
                    </a:lnTo>
                    <a:lnTo>
                      <a:pt x="344" y="808"/>
                    </a:lnTo>
                    <a:lnTo>
                      <a:pt x="334" y="808"/>
                    </a:lnTo>
                    <a:lnTo>
                      <a:pt x="322" y="810"/>
                    </a:lnTo>
                    <a:lnTo>
                      <a:pt x="316" y="810"/>
                    </a:lnTo>
                    <a:lnTo>
                      <a:pt x="312" y="812"/>
                    </a:lnTo>
                    <a:lnTo>
                      <a:pt x="302" y="818"/>
                    </a:lnTo>
                    <a:lnTo>
                      <a:pt x="292" y="820"/>
                    </a:lnTo>
                    <a:lnTo>
                      <a:pt x="282" y="820"/>
                    </a:lnTo>
                    <a:lnTo>
                      <a:pt x="272" y="820"/>
                    </a:lnTo>
                    <a:lnTo>
                      <a:pt x="250" y="816"/>
                    </a:lnTo>
                    <a:lnTo>
                      <a:pt x="228" y="814"/>
                    </a:lnTo>
                    <a:lnTo>
                      <a:pt x="222" y="812"/>
                    </a:lnTo>
                    <a:lnTo>
                      <a:pt x="218" y="808"/>
                    </a:lnTo>
                    <a:lnTo>
                      <a:pt x="216" y="798"/>
                    </a:lnTo>
                    <a:lnTo>
                      <a:pt x="214" y="790"/>
                    </a:lnTo>
                    <a:lnTo>
                      <a:pt x="210" y="784"/>
                    </a:lnTo>
                    <a:lnTo>
                      <a:pt x="208" y="778"/>
                    </a:lnTo>
                    <a:lnTo>
                      <a:pt x="208" y="772"/>
                    </a:lnTo>
                    <a:lnTo>
                      <a:pt x="210" y="716"/>
                    </a:lnTo>
                    <a:lnTo>
                      <a:pt x="208" y="706"/>
                    </a:lnTo>
                    <a:lnTo>
                      <a:pt x="206" y="698"/>
                    </a:lnTo>
                    <a:lnTo>
                      <a:pt x="202" y="690"/>
                    </a:lnTo>
                    <a:lnTo>
                      <a:pt x="198" y="686"/>
                    </a:lnTo>
                    <a:lnTo>
                      <a:pt x="192" y="680"/>
                    </a:lnTo>
                    <a:lnTo>
                      <a:pt x="184" y="678"/>
                    </a:lnTo>
                    <a:lnTo>
                      <a:pt x="168" y="672"/>
                    </a:lnTo>
                    <a:lnTo>
                      <a:pt x="130" y="668"/>
                    </a:lnTo>
                    <a:lnTo>
                      <a:pt x="114" y="664"/>
                    </a:lnTo>
                    <a:lnTo>
                      <a:pt x="106" y="660"/>
                    </a:lnTo>
                    <a:lnTo>
                      <a:pt x="100" y="656"/>
                    </a:lnTo>
                    <a:lnTo>
                      <a:pt x="98" y="654"/>
                    </a:lnTo>
                    <a:lnTo>
                      <a:pt x="96" y="652"/>
                    </a:lnTo>
                    <a:lnTo>
                      <a:pt x="94" y="648"/>
                    </a:lnTo>
                    <a:lnTo>
                      <a:pt x="92" y="646"/>
                    </a:lnTo>
                    <a:lnTo>
                      <a:pt x="86" y="646"/>
                    </a:lnTo>
                    <a:lnTo>
                      <a:pt x="78" y="646"/>
                    </a:lnTo>
                    <a:lnTo>
                      <a:pt x="74" y="648"/>
                    </a:lnTo>
                    <a:lnTo>
                      <a:pt x="70" y="650"/>
                    </a:lnTo>
                    <a:lnTo>
                      <a:pt x="66" y="654"/>
                    </a:lnTo>
                    <a:lnTo>
                      <a:pt x="62" y="658"/>
                    </a:lnTo>
                    <a:lnTo>
                      <a:pt x="54" y="662"/>
                    </a:lnTo>
                    <a:lnTo>
                      <a:pt x="44" y="662"/>
                    </a:lnTo>
                    <a:lnTo>
                      <a:pt x="34" y="660"/>
                    </a:lnTo>
                    <a:lnTo>
                      <a:pt x="26" y="658"/>
                    </a:lnTo>
                    <a:lnTo>
                      <a:pt x="22" y="656"/>
                    </a:lnTo>
                    <a:lnTo>
                      <a:pt x="20" y="652"/>
                    </a:lnTo>
                    <a:lnTo>
                      <a:pt x="18" y="642"/>
                    </a:lnTo>
                    <a:lnTo>
                      <a:pt x="20" y="632"/>
                    </a:lnTo>
                    <a:lnTo>
                      <a:pt x="22" y="622"/>
                    </a:lnTo>
                    <a:lnTo>
                      <a:pt x="26" y="606"/>
                    </a:lnTo>
                    <a:lnTo>
                      <a:pt x="26" y="590"/>
                    </a:lnTo>
                    <a:lnTo>
                      <a:pt x="26" y="584"/>
                    </a:lnTo>
                    <a:lnTo>
                      <a:pt x="22" y="582"/>
                    </a:lnTo>
                    <a:lnTo>
                      <a:pt x="18" y="578"/>
                    </a:lnTo>
                    <a:lnTo>
                      <a:pt x="18" y="572"/>
                    </a:lnTo>
                    <a:lnTo>
                      <a:pt x="20" y="568"/>
                    </a:lnTo>
                    <a:lnTo>
                      <a:pt x="26" y="562"/>
                    </a:lnTo>
                    <a:lnTo>
                      <a:pt x="36" y="554"/>
                    </a:lnTo>
                    <a:lnTo>
                      <a:pt x="38" y="550"/>
                    </a:lnTo>
                    <a:lnTo>
                      <a:pt x="40" y="548"/>
                    </a:lnTo>
                    <a:lnTo>
                      <a:pt x="40" y="538"/>
                    </a:lnTo>
                    <a:lnTo>
                      <a:pt x="36" y="530"/>
                    </a:lnTo>
                    <a:lnTo>
                      <a:pt x="32" y="522"/>
                    </a:lnTo>
                    <a:lnTo>
                      <a:pt x="28" y="512"/>
                    </a:lnTo>
                    <a:lnTo>
                      <a:pt x="28" y="502"/>
                    </a:lnTo>
                    <a:lnTo>
                      <a:pt x="28" y="482"/>
                    </a:lnTo>
                    <a:lnTo>
                      <a:pt x="30" y="460"/>
                    </a:lnTo>
                    <a:lnTo>
                      <a:pt x="28" y="460"/>
                    </a:lnTo>
                    <a:lnTo>
                      <a:pt x="24" y="458"/>
                    </a:lnTo>
                    <a:lnTo>
                      <a:pt x="22" y="456"/>
                    </a:lnTo>
                    <a:lnTo>
                      <a:pt x="20" y="456"/>
                    </a:lnTo>
                    <a:lnTo>
                      <a:pt x="18" y="454"/>
                    </a:lnTo>
                    <a:lnTo>
                      <a:pt x="14" y="450"/>
                    </a:lnTo>
                    <a:lnTo>
                      <a:pt x="8" y="440"/>
                    </a:lnTo>
                    <a:lnTo>
                      <a:pt x="4" y="430"/>
                    </a:lnTo>
                    <a:lnTo>
                      <a:pt x="2" y="420"/>
                    </a:lnTo>
                    <a:lnTo>
                      <a:pt x="2" y="410"/>
                    </a:lnTo>
                    <a:lnTo>
                      <a:pt x="4" y="400"/>
                    </a:lnTo>
                    <a:lnTo>
                      <a:pt x="6" y="378"/>
                    </a:lnTo>
                    <a:lnTo>
                      <a:pt x="8" y="376"/>
                    </a:lnTo>
                    <a:lnTo>
                      <a:pt x="10" y="376"/>
                    </a:lnTo>
                    <a:lnTo>
                      <a:pt x="14" y="376"/>
                    </a:lnTo>
                    <a:lnTo>
                      <a:pt x="14" y="334"/>
                    </a:lnTo>
                    <a:lnTo>
                      <a:pt x="14" y="282"/>
                    </a:lnTo>
                    <a:lnTo>
                      <a:pt x="14" y="274"/>
                    </a:lnTo>
                    <a:lnTo>
                      <a:pt x="14" y="270"/>
                    </a:lnTo>
                    <a:lnTo>
                      <a:pt x="12" y="268"/>
                    </a:lnTo>
                    <a:lnTo>
                      <a:pt x="6" y="264"/>
                    </a:lnTo>
                    <a:lnTo>
                      <a:pt x="4" y="256"/>
                    </a:lnTo>
                    <a:lnTo>
                      <a:pt x="0" y="242"/>
                    </a:lnTo>
                    <a:lnTo>
                      <a:pt x="0" y="236"/>
                    </a:lnTo>
                    <a:lnTo>
                      <a:pt x="2" y="234"/>
                    </a:lnTo>
                    <a:lnTo>
                      <a:pt x="4" y="234"/>
                    </a:lnTo>
                    <a:lnTo>
                      <a:pt x="14" y="238"/>
                    </a:lnTo>
                    <a:lnTo>
                      <a:pt x="22" y="240"/>
                    </a:lnTo>
                    <a:lnTo>
                      <a:pt x="42" y="244"/>
                    </a:lnTo>
                    <a:lnTo>
                      <a:pt x="58" y="252"/>
                    </a:lnTo>
                    <a:lnTo>
                      <a:pt x="74" y="260"/>
                    </a:lnTo>
                    <a:lnTo>
                      <a:pt x="92" y="266"/>
                    </a:lnTo>
                    <a:lnTo>
                      <a:pt x="102" y="268"/>
                    </a:lnTo>
                    <a:lnTo>
                      <a:pt x="110" y="268"/>
                    </a:lnTo>
                    <a:lnTo>
                      <a:pt x="138" y="248"/>
                    </a:lnTo>
                    <a:lnTo>
                      <a:pt x="152" y="236"/>
                    </a:lnTo>
                    <a:lnTo>
                      <a:pt x="166" y="224"/>
                    </a:lnTo>
                    <a:lnTo>
                      <a:pt x="172" y="214"/>
                    </a:lnTo>
                    <a:lnTo>
                      <a:pt x="178" y="204"/>
                    </a:lnTo>
                    <a:lnTo>
                      <a:pt x="182" y="196"/>
                    </a:lnTo>
                    <a:lnTo>
                      <a:pt x="186" y="190"/>
                    </a:lnTo>
                    <a:lnTo>
                      <a:pt x="192" y="188"/>
                    </a:lnTo>
                    <a:lnTo>
                      <a:pt x="202" y="186"/>
                    </a:lnTo>
                    <a:lnTo>
                      <a:pt x="240" y="176"/>
                    </a:lnTo>
                    <a:lnTo>
                      <a:pt x="258" y="172"/>
                    </a:lnTo>
                    <a:lnTo>
                      <a:pt x="276" y="164"/>
                    </a:lnTo>
                    <a:lnTo>
                      <a:pt x="284" y="160"/>
                    </a:lnTo>
                    <a:lnTo>
                      <a:pt x="290" y="156"/>
                    </a:lnTo>
                    <a:lnTo>
                      <a:pt x="296" y="148"/>
                    </a:lnTo>
                    <a:lnTo>
                      <a:pt x="302" y="142"/>
                    </a:lnTo>
                    <a:lnTo>
                      <a:pt x="306" y="136"/>
                    </a:lnTo>
                    <a:lnTo>
                      <a:pt x="314" y="132"/>
                    </a:lnTo>
                    <a:lnTo>
                      <a:pt x="332" y="124"/>
                    </a:lnTo>
                    <a:lnTo>
                      <a:pt x="338" y="122"/>
                    </a:lnTo>
                    <a:lnTo>
                      <a:pt x="346" y="120"/>
                    </a:lnTo>
                    <a:lnTo>
                      <a:pt x="364" y="120"/>
                    </a:lnTo>
                    <a:lnTo>
                      <a:pt x="366" y="118"/>
                    </a:lnTo>
                    <a:lnTo>
                      <a:pt x="368" y="114"/>
                    </a:lnTo>
                    <a:lnTo>
                      <a:pt x="368" y="108"/>
                    </a:lnTo>
                    <a:lnTo>
                      <a:pt x="372" y="104"/>
                    </a:lnTo>
                    <a:lnTo>
                      <a:pt x="396" y="90"/>
                    </a:lnTo>
                    <a:lnTo>
                      <a:pt x="406" y="84"/>
                    </a:lnTo>
                    <a:lnTo>
                      <a:pt x="418" y="82"/>
                    </a:lnTo>
                    <a:lnTo>
                      <a:pt x="428" y="78"/>
                    </a:lnTo>
                    <a:lnTo>
                      <a:pt x="438" y="74"/>
                    </a:lnTo>
                    <a:lnTo>
                      <a:pt x="450" y="64"/>
                    </a:lnTo>
                    <a:lnTo>
                      <a:pt x="454" y="60"/>
                    </a:lnTo>
                    <a:lnTo>
                      <a:pt x="458" y="52"/>
                    </a:lnTo>
                    <a:lnTo>
                      <a:pt x="460" y="46"/>
                    </a:lnTo>
                    <a:lnTo>
                      <a:pt x="464" y="42"/>
                    </a:lnTo>
                    <a:lnTo>
                      <a:pt x="474" y="42"/>
                    </a:lnTo>
                    <a:lnTo>
                      <a:pt x="494" y="40"/>
                    </a:lnTo>
                    <a:lnTo>
                      <a:pt x="504" y="38"/>
                    </a:lnTo>
                    <a:lnTo>
                      <a:pt x="512" y="34"/>
                    </a:lnTo>
                    <a:lnTo>
                      <a:pt x="532" y="22"/>
                    </a:lnTo>
                    <a:lnTo>
                      <a:pt x="550" y="12"/>
                    </a:lnTo>
                    <a:lnTo>
                      <a:pt x="560" y="8"/>
                    </a:lnTo>
                    <a:lnTo>
                      <a:pt x="568" y="4"/>
                    </a:lnTo>
                    <a:lnTo>
                      <a:pt x="590" y="0"/>
                    </a:lnTo>
                    <a:lnTo>
                      <a:pt x="612" y="0"/>
                    </a:lnTo>
                    <a:lnTo>
                      <a:pt x="632" y="0"/>
                    </a:lnTo>
                    <a:lnTo>
                      <a:pt x="678" y="2"/>
                    </a:lnTo>
                    <a:lnTo>
                      <a:pt x="700" y="2"/>
                    </a:lnTo>
                    <a:lnTo>
                      <a:pt x="704" y="0"/>
                    </a:lnTo>
                    <a:lnTo>
                      <a:pt x="706" y="2"/>
                    </a:lnTo>
                    <a:lnTo>
                      <a:pt x="708" y="4"/>
                    </a:lnTo>
                    <a:lnTo>
                      <a:pt x="710" y="6"/>
                    </a:lnTo>
                    <a:lnTo>
                      <a:pt x="710" y="10"/>
                    </a:lnTo>
                    <a:lnTo>
                      <a:pt x="710" y="12"/>
                    </a:lnTo>
                    <a:lnTo>
                      <a:pt x="704" y="14"/>
                    </a:lnTo>
                    <a:lnTo>
                      <a:pt x="692" y="16"/>
                    </a:lnTo>
                    <a:lnTo>
                      <a:pt x="678" y="20"/>
                    </a:lnTo>
                    <a:lnTo>
                      <a:pt x="672" y="24"/>
                    </a:lnTo>
                    <a:lnTo>
                      <a:pt x="666" y="28"/>
                    </a:lnTo>
                    <a:lnTo>
                      <a:pt x="656" y="48"/>
                    </a:lnTo>
                    <a:lnTo>
                      <a:pt x="646" y="66"/>
                    </a:lnTo>
                    <a:lnTo>
                      <a:pt x="640" y="78"/>
                    </a:lnTo>
                    <a:lnTo>
                      <a:pt x="638" y="92"/>
                    </a:lnTo>
                    <a:lnTo>
                      <a:pt x="640" y="98"/>
                    </a:lnTo>
                    <a:lnTo>
                      <a:pt x="646" y="102"/>
                    </a:lnTo>
                    <a:lnTo>
                      <a:pt x="662" y="110"/>
                    </a:lnTo>
                    <a:lnTo>
                      <a:pt x="680" y="118"/>
                    </a:lnTo>
                    <a:lnTo>
                      <a:pt x="684" y="122"/>
                    </a:lnTo>
                    <a:lnTo>
                      <a:pt x="686" y="128"/>
                    </a:lnTo>
                    <a:lnTo>
                      <a:pt x="688" y="138"/>
                    </a:lnTo>
                    <a:lnTo>
                      <a:pt x="686" y="140"/>
                    </a:lnTo>
                    <a:lnTo>
                      <a:pt x="682" y="144"/>
                    </a:lnTo>
                    <a:lnTo>
                      <a:pt x="664" y="156"/>
                    </a:lnTo>
                    <a:lnTo>
                      <a:pt x="658" y="164"/>
                    </a:lnTo>
                    <a:lnTo>
                      <a:pt x="652" y="174"/>
                    </a:lnTo>
                    <a:lnTo>
                      <a:pt x="646" y="194"/>
                    </a:lnTo>
                    <a:lnTo>
                      <a:pt x="640" y="218"/>
                    </a:lnTo>
                    <a:lnTo>
                      <a:pt x="636" y="242"/>
                    </a:lnTo>
                    <a:lnTo>
                      <a:pt x="636" y="266"/>
                    </a:lnTo>
                    <a:lnTo>
                      <a:pt x="634" y="290"/>
                    </a:lnTo>
                    <a:lnTo>
                      <a:pt x="636" y="332"/>
                    </a:lnTo>
                    <a:lnTo>
                      <a:pt x="636" y="338"/>
                    </a:lnTo>
                    <a:lnTo>
                      <a:pt x="634" y="342"/>
                    </a:lnTo>
                    <a:lnTo>
                      <a:pt x="628" y="348"/>
                    </a:lnTo>
                    <a:lnTo>
                      <a:pt x="624" y="354"/>
                    </a:lnTo>
                    <a:lnTo>
                      <a:pt x="622" y="356"/>
                    </a:lnTo>
                    <a:lnTo>
                      <a:pt x="622" y="362"/>
                    </a:lnTo>
                    <a:lnTo>
                      <a:pt x="620" y="372"/>
                    </a:lnTo>
                    <a:lnTo>
                      <a:pt x="618" y="384"/>
                    </a:lnTo>
                    <a:lnTo>
                      <a:pt x="612" y="406"/>
                    </a:lnTo>
                    <a:lnTo>
                      <a:pt x="604" y="428"/>
                    </a:lnTo>
                    <a:lnTo>
                      <a:pt x="598" y="450"/>
                    </a:lnTo>
                    <a:lnTo>
                      <a:pt x="596" y="460"/>
                    </a:lnTo>
                    <a:lnTo>
                      <a:pt x="596" y="464"/>
                    </a:lnTo>
                    <a:lnTo>
                      <a:pt x="592" y="468"/>
                    </a:lnTo>
                    <a:lnTo>
                      <a:pt x="588" y="474"/>
                    </a:lnTo>
                    <a:lnTo>
                      <a:pt x="586" y="478"/>
                    </a:lnTo>
                    <a:lnTo>
                      <a:pt x="586" y="482"/>
                    </a:lnTo>
                    <a:lnTo>
                      <a:pt x="584" y="500"/>
                    </a:lnTo>
                    <a:lnTo>
                      <a:pt x="584" y="510"/>
                    </a:lnTo>
                    <a:lnTo>
                      <a:pt x="586" y="510"/>
                    </a:lnTo>
                    <a:lnTo>
                      <a:pt x="590" y="512"/>
                    </a:lnTo>
                    <a:lnTo>
                      <a:pt x="598" y="520"/>
                    </a:lnTo>
                    <a:lnTo>
                      <a:pt x="604" y="528"/>
                    </a:lnTo>
                    <a:lnTo>
                      <a:pt x="608" y="540"/>
                    </a:lnTo>
                    <a:lnTo>
                      <a:pt x="610" y="550"/>
                    </a:lnTo>
                    <a:lnTo>
                      <a:pt x="612" y="574"/>
                    </a:lnTo>
                    <a:lnTo>
                      <a:pt x="612" y="596"/>
                    </a:lnTo>
                    <a:lnTo>
                      <a:pt x="604" y="638"/>
                    </a:lnTo>
                    <a:lnTo>
                      <a:pt x="596" y="658"/>
                    </a:lnTo>
                    <a:lnTo>
                      <a:pt x="592" y="668"/>
                    </a:lnTo>
                    <a:lnTo>
                      <a:pt x="588" y="672"/>
                    </a:lnTo>
                    <a:lnTo>
                      <a:pt x="586" y="674"/>
                    </a:lnTo>
                    <a:lnTo>
                      <a:pt x="578" y="674"/>
                    </a:lnTo>
                    <a:lnTo>
                      <a:pt x="570" y="676"/>
                    </a:lnTo>
                    <a:lnTo>
                      <a:pt x="554" y="682"/>
                    </a:lnTo>
                    <a:lnTo>
                      <a:pt x="542" y="692"/>
                    </a:lnTo>
                    <a:lnTo>
                      <a:pt x="530" y="704"/>
                    </a:lnTo>
                    <a:lnTo>
                      <a:pt x="528" y="710"/>
                    </a:lnTo>
                    <a:lnTo>
                      <a:pt x="528" y="720"/>
                    </a:lnTo>
                    <a:lnTo>
                      <a:pt x="528" y="730"/>
                    </a:lnTo>
                    <a:lnTo>
                      <a:pt x="526" y="738"/>
                    </a:lnTo>
                    <a:lnTo>
                      <a:pt x="522" y="746"/>
                    </a:lnTo>
                    <a:lnTo>
                      <a:pt x="516" y="752"/>
                    </a:lnTo>
                    <a:lnTo>
                      <a:pt x="510" y="756"/>
                    </a:lnTo>
                    <a:lnTo>
                      <a:pt x="500" y="760"/>
                    </a:lnTo>
                    <a:lnTo>
                      <a:pt x="480" y="762"/>
                    </a:lnTo>
                    <a:lnTo>
                      <a:pt x="460" y="764"/>
                    </a:lnTo>
                    <a:lnTo>
                      <a:pt x="452" y="766"/>
                    </a:lnTo>
                    <a:lnTo>
                      <a:pt x="444" y="772"/>
                    </a:lnTo>
                    <a:lnTo>
                      <a:pt x="438" y="778"/>
                    </a:lnTo>
                    <a:lnTo>
                      <a:pt x="432" y="788"/>
                    </a:lnTo>
                    <a:lnTo>
                      <a:pt x="424" y="808"/>
                    </a:lnTo>
                    <a:lnTo>
                      <a:pt x="422" y="818"/>
                    </a:lnTo>
                    <a:lnTo>
                      <a:pt x="420" y="830"/>
                    </a:lnTo>
                    <a:lnTo>
                      <a:pt x="418" y="840"/>
                    </a:lnTo>
                    <a:lnTo>
                      <a:pt x="412" y="846"/>
                    </a:lnTo>
                    <a:lnTo>
                      <a:pt x="404" y="852"/>
                    </a:lnTo>
                    <a:lnTo>
                      <a:pt x="396" y="854"/>
                    </a:ln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1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56;p3"/>
              <p:cNvSpPr/>
              <p:nvPr/>
            </p:nvSpPr>
            <p:spPr>
              <a:xfrm>
                <a:off x="856" y="2400"/>
                <a:ext cx="560" cy="293"/>
              </a:xfrm>
              <a:custGeom>
                <a:avLst/>
                <a:gdLst/>
                <a:ahLst/>
                <a:cxnLst/>
                <a:rect l="l" t="t" r="r" b="b"/>
                <a:pathLst>
                  <a:path w="596" h="346" extrusionOk="0">
                    <a:moveTo>
                      <a:pt x="56" y="346"/>
                    </a:moveTo>
                    <a:lnTo>
                      <a:pt x="56" y="346"/>
                    </a:lnTo>
                    <a:lnTo>
                      <a:pt x="38" y="342"/>
                    </a:lnTo>
                    <a:lnTo>
                      <a:pt x="20" y="338"/>
                    </a:lnTo>
                    <a:lnTo>
                      <a:pt x="12" y="334"/>
                    </a:lnTo>
                    <a:lnTo>
                      <a:pt x="10" y="326"/>
                    </a:lnTo>
                    <a:lnTo>
                      <a:pt x="6" y="310"/>
                    </a:lnTo>
                    <a:lnTo>
                      <a:pt x="2" y="288"/>
                    </a:lnTo>
                    <a:lnTo>
                      <a:pt x="0" y="264"/>
                    </a:lnTo>
                    <a:lnTo>
                      <a:pt x="0" y="242"/>
                    </a:lnTo>
                    <a:lnTo>
                      <a:pt x="2" y="230"/>
                    </a:lnTo>
                    <a:lnTo>
                      <a:pt x="4" y="220"/>
                    </a:lnTo>
                    <a:lnTo>
                      <a:pt x="10" y="204"/>
                    </a:lnTo>
                    <a:lnTo>
                      <a:pt x="12" y="196"/>
                    </a:lnTo>
                    <a:lnTo>
                      <a:pt x="18" y="190"/>
                    </a:lnTo>
                    <a:lnTo>
                      <a:pt x="22" y="184"/>
                    </a:lnTo>
                    <a:lnTo>
                      <a:pt x="28" y="180"/>
                    </a:lnTo>
                    <a:lnTo>
                      <a:pt x="34" y="176"/>
                    </a:lnTo>
                    <a:lnTo>
                      <a:pt x="38" y="172"/>
                    </a:lnTo>
                    <a:lnTo>
                      <a:pt x="48" y="154"/>
                    </a:lnTo>
                    <a:lnTo>
                      <a:pt x="52" y="136"/>
                    </a:lnTo>
                    <a:lnTo>
                      <a:pt x="58" y="98"/>
                    </a:lnTo>
                    <a:lnTo>
                      <a:pt x="60" y="90"/>
                    </a:lnTo>
                    <a:lnTo>
                      <a:pt x="60" y="86"/>
                    </a:lnTo>
                    <a:lnTo>
                      <a:pt x="62" y="84"/>
                    </a:lnTo>
                    <a:lnTo>
                      <a:pt x="66" y="84"/>
                    </a:lnTo>
                    <a:lnTo>
                      <a:pt x="68" y="80"/>
                    </a:lnTo>
                    <a:lnTo>
                      <a:pt x="72" y="64"/>
                    </a:lnTo>
                    <a:lnTo>
                      <a:pt x="74" y="58"/>
                    </a:lnTo>
                    <a:lnTo>
                      <a:pt x="78" y="52"/>
                    </a:lnTo>
                    <a:lnTo>
                      <a:pt x="84" y="46"/>
                    </a:lnTo>
                    <a:lnTo>
                      <a:pt x="92" y="44"/>
                    </a:lnTo>
                    <a:lnTo>
                      <a:pt x="104" y="40"/>
                    </a:lnTo>
                    <a:lnTo>
                      <a:pt x="118" y="40"/>
                    </a:lnTo>
                    <a:lnTo>
                      <a:pt x="134" y="40"/>
                    </a:lnTo>
                    <a:lnTo>
                      <a:pt x="158" y="42"/>
                    </a:lnTo>
                    <a:lnTo>
                      <a:pt x="180" y="44"/>
                    </a:lnTo>
                    <a:lnTo>
                      <a:pt x="198" y="40"/>
                    </a:lnTo>
                    <a:lnTo>
                      <a:pt x="216" y="38"/>
                    </a:lnTo>
                    <a:lnTo>
                      <a:pt x="230" y="38"/>
                    </a:lnTo>
                    <a:lnTo>
                      <a:pt x="244" y="38"/>
                    </a:lnTo>
                    <a:lnTo>
                      <a:pt x="246" y="36"/>
                    </a:lnTo>
                    <a:lnTo>
                      <a:pt x="248" y="34"/>
                    </a:lnTo>
                    <a:lnTo>
                      <a:pt x="252" y="24"/>
                    </a:lnTo>
                    <a:lnTo>
                      <a:pt x="258" y="8"/>
                    </a:lnTo>
                    <a:lnTo>
                      <a:pt x="260" y="4"/>
                    </a:lnTo>
                    <a:lnTo>
                      <a:pt x="262" y="2"/>
                    </a:lnTo>
                    <a:lnTo>
                      <a:pt x="272" y="0"/>
                    </a:lnTo>
                    <a:lnTo>
                      <a:pt x="282" y="0"/>
                    </a:lnTo>
                    <a:lnTo>
                      <a:pt x="294" y="2"/>
                    </a:lnTo>
                    <a:lnTo>
                      <a:pt x="318" y="8"/>
                    </a:lnTo>
                    <a:lnTo>
                      <a:pt x="334" y="14"/>
                    </a:lnTo>
                    <a:lnTo>
                      <a:pt x="352" y="18"/>
                    </a:lnTo>
                    <a:lnTo>
                      <a:pt x="370" y="22"/>
                    </a:lnTo>
                    <a:lnTo>
                      <a:pt x="394" y="30"/>
                    </a:lnTo>
                    <a:lnTo>
                      <a:pt x="406" y="32"/>
                    </a:lnTo>
                    <a:lnTo>
                      <a:pt x="418" y="32"/>
                    </a:lnTo>
                    <a:lnTo>
                      <a:pt x="470" y="34"/>
                    </a:lnTo>
                    <a:lnTo>
                      <a:pt x="478" y="32"/>
                    </a:lnTo>
                    <a:lnTo>
                      <a:pt x="484" y="28"/>
                    </a:lnTo>
                    <a:lnTo>
                      <a:pt x="490" y="26"/>
                    </a:lnTo>
                    <a:lnTo>
                      <a:pt x="494" y="26"/>
                    </a:lnTo>
                    <a:lnTo>
                      <a:pt x="496" y="28"/>
                    </a:lnTo>
                    <a:lnTo>
                      <a:pt x="502" y="32"/>
                    </a:lnTo>
                    <a:lnTo>
                      <a:pt x="506" y="34"/>
                    </a:lnTo>
                    <a:lnTo>
                      <a:pt x="506" y="38"/>
                    </a:lnTo>
                    <a:lnTo>
                      <a:pt x="504" y="46"/>
                    </a:lnTo>
                    <a:lnTo>
                      <a:pt x="504" y="58"/>
                    </a:lnTo>
                    <a:lnTo>
                      <a:pt x="506" y="68"/>
                    </a:lnTo>
                    <a:lnTo>
                      <a:pt x="508" y="78"/>
                    </a:lnTo>
                    <a:lnTo>
                      <a:pt x="514" y="88"/>
                    </a:lnTo>
                    <a:lnTo>
                      <a:pt x="516" y="96"/>
                    </a:lnTo>
                    <a:lnTo>
                      <a:pt x="516" y="102"/>
                    </a:lnTo>
                    <a:lnTo>
                      <a:pt x="516" y="108"/>
                    </a:lnTo>
                    <a:lnTo>
                      <a:pt x="512" y="112"/>
                    </a:lnTo>
                    <a:lnTo>
                      <a:pt x="506" y="122"/>
                    </a:lnTo>
                    <a:lnTo>
                      <a:pt x="504" y="128"/>
                    </a:lnTo>
                    <a:lnTo>
                      <a:pt x="502" y="136"/>
                    </a:lnTo>
                    <a:lnTo>
                      <a:pt x="498" y="180"/>
                    </a:lnTo>
                    <a:lnTo>
                      <a:pt x="498" y="202"/>
                    </a:lnTo>
                    <a:lnTo>
                      <a:pt x="500" y="212"/>
                    </a:lnTo>
                    <a:lnTo>
                      <a:pt x="504" y="222"/>
                    </a:lnTo>
                    <a:lnTo>
                      <a:pt x="508" y="230"/>
                    </a:lnTo>
                    <a:lnTo>
                      <a:pt x="514" y="238"/>
                    </a:lnTo>
                    <a:lnTo>
                      <a:pt x="522" y="244"/>
                    </a:lnTo>
                    <a:lnTo>
                      <a:pt x="530" y="248"/>
                    </a:lnTo>
                    <a:lnTo>
                      <a:pt x="546" y="250"/>
                    </a:lnTo>
                    <a:lnTo>
                      <a:pt x="554" y="252"/>
                    </a:lnTo>
                    <a:lnTo>
                      <a:pt x="560" y="250"/>
                    </a:lnTo>
                    <a:lnTo>
                      <a:pt x="574" y="244"/>
                    </a:lnTo>
                    <a:lnTo>
                      <a:pt x="580" y="242"/>
                    </a:lnTo>
                    <a:lnTo>
                      <a:pt x="588" y="240"/>
                    </a:lnTo>
                    <a:lnTo>
                      <a:pt x="592" y="242"/>
                    </a:lnTo>
                    <a:lnTo>
                      <a:pt x="594" y="244"/>
                    </a:lnTo>
                    <a:lnTo>
                      <a:pt x="596" y="246"/>
                    </a:lnTo>
                    <a:lnTo>
                      <a:pt x="596" y="250"/>
                    </a:lnTo>
                    <a:lnTo>
                      <a:pt x="592" y="256"/>
                    </a:lnTo>
                    <a:lnTo>
                      <a:pt x="588" y="262"/>
                    </a:lnTo>
                    <a:lnTo>
                      <a:pt x="584" y="268"/>
                    </a:lnTo>
                    <a:lnTo>
                      <a:pt x="580" y="272"/>
                    </a:lnTo>
                    <a:lnTo>
                      <a:pt x="574" y="272"/>
                    </a:lnTo>
                    <a:lnTo>
                      <a:pt x="564" y="272"/>
                    </a:lnTo>
                    <a:lnTo>
                      <a:pt x="540" y="266"/>
                    </a:lnTo>
                    <a:lnTo>
                      <a:pt x="516" y="260"/>
                    </a:lnTo>
                    <a:lnTo>
                      <a:pt x="512" y="252"/>
                    </a:lnTo>
                    <a:lnTo>
                      <a:pt x="508" y="250"/>
                    </a:lnTo>
                    <a:lnTo>
                      <a:pt x="504" y="250"/>
                    </a:lnTo>
                    <a:lnTo>
                      <a:pt x="494" y="250"/>
                    </a:lnTo>
                    <a:lnTo>
                      <a:pt x="486" y="252"/>
                    </a:lnTo>
                    <a:lnTo>
                      <a:pt x="478" y="256"/>
                    </a:lnTo>
                    <a:lnTo>
                      <a:pt x="462" y="266"/>
                    </a:lnTo>
                    <a:lnTo>
                      <a:pt x="456" y="268"/>
                    </a:lnTo>
                    <a:lnTo>
                      <a:pt x="452" y="268"/>
                    </a:lnTo>
                    <a:lnTo>
                      <a:pt x="442" y="266"/>
                    </a:lnTo>
                    <a:lnTo>
                      <a:pt x="434" y="260"/>
                    </a:lnTo>
                    <a:lnTo>
                      <a:pt x="424" y="254"/>
                    </a:lnTo>
                    <a:lnTo>
                      <a:pt x="408" y="244"/>
                    </a:lnTo>
                    <a:lnTo>
                      <a:pt x="402" y="238"/>
                    </a:lnTo>
                    <a:lnTo>
                      <a:pt x="400" y="236"/>
                    </a:lnTo>
                    <a:lnTo>
                      <a:pt x="398" y="232"/>
                    </a:lnTo>
                    <a:lnTo>
                      <a:pt x="396" y="218"/>
                    </a:lnTo>
                    <a:lnTo>
                      <a:pt x="392" y="212"/>
                    </a:lnTo>
                    <a:lnTo>
                      <a:pt x="386" y="208"/>
                    </a:lnTo>
                    <a:lnTo>
                      <a:pt x="376" y="204"/>
                    </a:lnTo>
                    <a:lnTo>
                      <a:pt x="364" y="202"/>
                    </a:lnTo>
                    <a:lnTo>
                      <a:pt x="352" y="202"/>
                    </a:lnTo>
                    <a:lnTo>
                      <a:pt x="340" y="204"/>
                    </a:lnTo>
                    <a:lnTo>
                      <a:pt x="316" y="210"/>
                    </a:lnTo>
                    <a:lnTo>
                      <a:pt x="292" y="216"/>
                    </a:lnTo>
                    <a:lnTo>
                      <a:pt x="272" y="218"/>
                    </a:lnTo>
                    <a:lnTo>
                      <a:pt x="262" y="222"/>
                    </a:lnTo>
                    <a:lnTo>
                      <a:pt x="254" y="226"/>
                    </a:lnTo>
                    <a:lnTo>
                      <a:pt x="252" y="230"/>
                    </a:lnTo>
                    <a:lnTo>
                      <a:pt x="250" y="234"/>
                    </a:lnTo>
                    <a:lnTo>
                      <a:pt x="222" y="246"/>
                    </a:lnTo>
                    <a:lnTo>
                      <a:pt x="200" y="256"/>
                    </a:lnTo>
                    <a:lnTo>
                      <a:pt x="190" y="262"/>
                    </a:lnTo>
                    <a:lnTo>
                      <a:pt x="180" y="268"/>
                    </a:lnTo>
                    <a:lnTo>
                      <a:pt x="162" y="280"/>
                    </a:lnTo>
                    <a:lnTo>
                      <a:pt x="146" y="294"/>
                    </a:lnTo>
                    <a:lnTo>
                      <a:pt x="140" y="302"/>
                    </a:lnTo>
                    <a:lnTo>
                      <a:pt x="136" y="310"/>
                    </a:lnTo>
                    <a:lnTo>
                      <a:pt x="130" y="318"/>
                    </a:lnTo>
                    <a:lnTo>
                      <a:pt x="126" y="320"/>
                    </a:lnTo>
                    <a:lnTo>
                      <a:pt x="122" y="320"/>
                    </a:lnTo>
                    <a:lnTo>
                      <a:pt x="112" y="322"/>
                    </a:lnTo>
                    <a:lnTo>
                      <a:pt x="104" y="322"/>
                    </a:lnTo>
                    <a:lnTo>
                      <a:pt x="100" y="328"/>
                    </a:lnTo>
                    <a:lnTo>
                      <a:pt x="94" y="336"/>
                    </a:lnTo>
                    <a:lnTo>
                      <a:pt x="90" y="340"/>
                    </a:lnTo>
                    <a:lnTo>
                      <a:pt x="86" y="342"/>
                    </a:lnTo>
                    <a:lnTo>
                      <a:pt x="78" y="346"/>
                    </a:lnTo>
                    <a:lnTo>
                      <a:pt x="66" y="346"/>
                    </a:lnTo>
                    <a:lnTo>
                      <a:pt x="56" y="34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1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57;p3"/>
              <p:cNvSpPr/>
              <p:nvPr/>
            </p:nvSpPr>
            <p:spPr>
              <a:xfrm>
                <a:off x="856" y="2400"/>
                <a:ext cx="560" cy="293"/>
              </a:xfrm>
              <a:custGeom>
                <a:avLst/>
                <a:gdLst/>
                <a:ahLst/>
                <a:cxnLst/>
                <a:rect l="l" t="t" r="r" b="b"/>
                <a:pathLst>
                  <a:path w="596" h="346" extrusionOk="0">
                    <a:moveTo>
                      <a:pt x="56" y="346"/>
                    </a:moveTo>
                    <a:lnTo>
                      <a:pt x="56" y="346"/>
                    </a:lnTo>
                    <a:lnTo>
                      <a:pt x="38" y="342"/>
                    </a:lnTo>
                    <a:lnTo>
                      <a:pt x="20" y="338"/>
                    </a:lnTo>
                    <a:lnTo>
                      <a:pt x="12" y="334"/>
                    </a:lnTo>
                    <a:lnTo>
                      <a:pt x="10" y="326"/>
                    </a:lnTo>
                    <a:lnTo>
                      <a:pt x="6" y="310"/>
                    </a:lnTo>
                    <a:lnTo>
                      <a:pt x="2" y="288"/>
                    </a:lnTo>
                    <a:lnTo>
                      <a:pt x="0" y="264"/>
                    </a:lnTo>
                    <a:lnTo>
                      <a:pt x="0" y="242"/>
                    </a:lnTo>
                    <a:lnTo>
                      <a:pt x="2" y="230"/>
                    </a:lnTo>
                    <a:lnTo>
                      <a:pt x="4" y="220"/>
                    </a:lnTo>
                    <a:lnTo>
                      <a:pt x="10" y="204"/>
                    </a:lnTo>
                    <a:lnTo>
                      <a:pt x="12" y="196"/>
                    </a:lnTo>
                    <a:lnTo>
                      <a:pt x="18" y="190"/>
                    </a:lnTo>
                    <a:lnTo>
                      <a:pt x="22" y="184"/>
                    </a:lnTo>
                    <a:lnTo>
                      <a:pt x="28" y="180"/>
                    </a:lnTo>
                    <a:lnTo>
                      <a:pt x="34" y="176"/>
                    </a:lnTo>
                    <a:lnTo>
                      <a:pt x="38" y="172"/>
                    </a:lnTo>
                    <a:lnTo>
                      <a:pt x="48" y="154"/>
                    </a:lnTo>
                    <a:lnTo>
                      <a:pt x="52" y="136"/>
                    </a:lnTo>
                    <a:lnTo>
                      <a:pt x="58" y="98"/>
                    </a:lnTo>
                    <a:lnTo>
                      <a:pt x="60" y="90"/>
                    </a:lnTo>
                    <a:lnTo>
                      <a:pt x="60" y="86"/>
                    </a:lnTo>
                    <a:lnTo>
                      <a:pt x="62" y="84"/>
                    </a:lnTo>
                    <a:lnTo>
                      <a:pt x="66" y="84"/>
                    </a:lnTo>
                    <a:lnTo>
                      <a:pt x="68" y="80"/>
                    </a:lnTo>
                    <a:lnTo>
                      <a:pt x="72" y="64"/>
                    </a:lnTo>
                    <a:lnTo>
                      <a:pt x="74" y="58"/>
                    </a:lnTo>
                    <a:lnTo>
                      <a:pt x="78" y="52"/>
                    </a:lnTo>
                    <a:lnTo>
                      <a:pt x="84" y="46"/>
                    </a:lnTo>
                    <a:lnTo>
                      <a:pt x="92" y="44"/>
                    </a:lnTo>
                    <a:lnTo>
                      <a:pt x="104" y="40"/>
                    </a:lnTo>
                    <a:lnTo>
                      <a:pt x="118" y="40"/>
                    </a:lnTo>
                    <a:lnTo>
                      <a:pt x="134" y="40"/>
                    </a:lnTo>
                    <a:lnTo>
                      <a:pt x="158" y="42"/>
                    </a:lnTo>
                    <a:lnTo>
                      <a:pt x="180" y="44"/>
                    </a:lnTo>
                    <a:lnTo>
                      <a:pt x="198" y="40"/>
                    </a:lnTo>
                    <a:lnTo>
                      <a:pt x="216" y="38"/>
                    </a:lnTo>
                    <a:lnTo>
                      <a:pt x="230" y="38"/>
                    </a:lnTo>
                    <a:lnTo>
                      <a:pt x="244" y="38"/>
                    </a:lnTo>
                    <a:lnTo>
                      <a:pt x="246" y="36"/>
                    </a:lnTo>
                    <a:lnTo>
                      <a:pt x="248" y="34"/>
                    </a:lnTo>
                    <a:lnTo>
                      <a:pt x="252" y="24"/>
                    </a:lnTo>
                    <a:lnTo>
                      <a:pt x="258" y="8"/>
                    </a:lnTo>
                    <a:lnTo>
                      <a:pt x="260" y="4"/>
                    </a:lnTo>
                    <a:lnTo>
                      <a:pt x="262" y="2"/>
                    </a:lnTo>
                    <a:lnTo>
                      <a:pt x="272" y="0"/>
                    </a:lnTo>
                    <a:lnTo>
                      <a:pt x="282" y="0"/>
                    </a:lnTo>
                    <a:lnTo>
                      <a:pt x="294" y="2"/>
                    </a:lnTo>
                    <a:lnTo>
                      <a:pt x="318" y="8"/>
                    </a:lnTo>
                    <a:lnTo>
                      <a:pt x="334" y="14"/>
                    </a:lnTo>
                    <a:lnTo>
                      <a:pt x="352" y="18"/>
                    </a:lnTo>
                    <a:lnTo>
                      <a:pt x="370" y="22"/>
                    </a:lnTo>
                    <a:lnTo>
                      <a:pt x="394" y="30"/>
                    </a:lnTo>
                    <a:lnTo>
                      <a:pt x="406" y="32"/>
                    </a:lnTo>
                    <a:lnTo>
                      <a:pt x="418" y="32"/>
                    </a:lnTo>
                    <a:lnTo>
                      <a:pt x="470" y="34"/>
                    </a:lnTo>
                    <a:lnTo>
                      <a:pt x="478" y="32"/>
                    </a:lnTo>
                    <a:lnTo>
                      <a:pt x="484" y="28"/>
                    </a:lnTo>
                    <a:lnTo>
                      <a:pt x="490" y="26"/>
                    </a:lnTo>
                    <a:lnTo>
                      <a:pt x="494" y="26"/>
                    </a:lnTo>
                    <a:lnTo>
                      <a:pt x="496" y="28"/>
                    </a:lnTo>
                    <a:lnTo>
                      <a:pt x="502" y="32"/>
                    </a:lnTo>
                    <a:lnTo>
                      <a:pt x="506" y="34"/>
                    </a:lnTo>
                    <a:lnTo>
                      <a:pt x="506" y="38"/>
                    </a:lnTo>
                    <a:lnTo>
                      <a:pt x="504" y="46"/>
                    </a:lnTo>
                    <a:lnTo>
                      <a:pt x="504" y="58"/>
                    </a:lnTo>
                    <a:lnTo>
                      <a:pt x="506" y="68"/>
                    </a:lnTo>
                    <a:lnTo>
                      <a:pt x="508" y="78"/>
                    </a:lnTo>
                    <a:lnTo>
                      <a:pt x="514" y="88"/>
                    </a:lnTo>
                    <a:lnTo>
                      <a:pt x="516" y="96"/>
                    </a:lnTo>
                    <a:lnTo>
                      <a:pt x="516" y="102"/>
                    </a:lnTo>
                    <a:lnTo>
                      <a:pt x="516" y="108"/>
                    </a:lnTo>
                    <a:lnTo>
                      <a:pt x="512" y="112"/>
                    </a:lnTo>
                    <a:lnTo>
                      <a:pt x="506" y="122"/>
                    </a:lnTo>
                    <a:lnTo>
                      <a:pt x="504" y="128"/>
                    </a:lnTo>
                    <a:lnTo>
                      <a:pt x="502" y="136"/>
                    </a:lnTo>
                    <a:lnTo>
                      <a:pt x="498" y="180"/>
                    </a:lnTo>
                    <a:lnTo>
                      <a:pt x="498" y="202"/>
                    </a:lnTo>
                    <a:lnTo>
                      <a:pt x="500" y="212"/>
                    </a:lnTo>
                    <a:lnTo>
                      <a:pt x="504" y="222"/>
                    </a:lnTo>
                    <a:lnTo>
                      <a:pt x="508" y="230"/>
                    </a:lnTo>
                    <a:lnTo>
                      <a:pt x="514" y="238"/>
                    </a:lnTo>
                    <a:lnTo>
                      <a:pt x="522" y="244"/>
                    </a:lnTo>
                    <a:lnTo>
                      <a:pt x="530" y="248"/>
                    </a:lnTo>
                    <a:lnTo>
                      <a:pt x="546" y="250"/>
                    </a:lnTo>
                    <a:lnTo>
                      <a:pt x="554" y="252"/>
                    </a:lnTo>
                    <a:lnTo>
                      <a:pt x="560" y="250"/>
                    </a:lnTo>
                    <a:lnTo>
                      <a:pt x="574" y="244"/>
                    </a:lnTo>
                    <a:lnTo>
                      <a:pt x="580" y="242"/>
                    </a:lnTo>
                    <a:lnTo>
                      <a:pt x="588" y="240"/>
                    </a:lnTo>
                    <a:lnTo>
                      <a:pt x="592" y="242"/>
                    </a:lnTo>
                    <a:lnTo>
                      <a:pt x="594" y="244"/>
                    </a:lnTo>
                    <a:lnTo>
                      <a:pt x="596" y="246"/>
                    </a:lnTo>
                    <a:lnTo>
                      <a:pt x="596" y="250"/>
                    </a:lnTo>
                    <a:lnTo>
                      <a:pt x="592" y="256"/>
                    </a:lnTo>
                    <a:lnTo>
                      <a:pt x="588" y="262"/>
                    </a:lnTo>
                    <a:lnTo>
                      <a:pt x="584" y="268"/>
                    </a:lnTo>
                    <a:lnTo>
                      <a:pt x="580" y="272"/>
                    </a:lnTo>
                    <a:lnTo>
                      <a:pt x="574" y="272"/>
                    </a:lnTo>
                    <a:lnTo>
                      <a:pt x="564" y="272"/>
                    </a:lnTo>
                    <a:lnTo>
                      <a:pt x="540" y="266"/>
                    </a:lnTo>
                    <a:lnTo>
                      <a:pt x="516" y="260"/>
                    </a:lnTo>
                    <a:lnTo>
                      <a:pt x="512" y="252"/>
                    </a:lnTo>
                    <a:lnTo>
                      <a:pt x="508" y="250"/>
                    </a:lnTo>
                    <a:lnTo>
                      <a:pt x="504" y="250"/>
                    </a:lnTo>
                    <a:lnTo>
                      <a:pt x="494" y="250"/>
                    </a:lnTo>
                    <a:lnTo>
                      <a:pt x="486" y="252"/>
                    </a:lnTo>
                    <a:lnTo>
                      <a:pt x="478" y="256"/>
                    </a:lnTo>
                    <a:lnTo>
                      <a:pt x="462" y="266"/>
                    </a:lnTo>
                    <a:lnTo>
                      <a:pt x="456" y="268"/>
                    </a:lnTo>
                    <a:lnTo>
                      <a:pt x="452" y="268"/>
                    </a:lnTo>
                    <a:lnTo>
                      <a:pt x="442" y="266"/>
                    </a:lnTo>
                    <a:lnTo>
                      <a:pt x="434" y="260"/>
                    </a:lnTo>
                    <a:lnTo>
                      <a:pt x="424" y="254"/>
                    </a:lnTo>
                    <a:lnTo>
                      <a:pt x="408" y="244"/>
                    </a:lnTo>
                    <a:lnTo>
                      <a:pt x="402" y="238"/>
                    </a:lnTo>
                    <a:lnTo>
                      <a:pt x="400" y="236"/>
                    </a:lnTo>
                    <a:lnTo>
                      <a:pt x="398" y="232"/>
                    </a:lnTo>
                    <a:lnTo>
                      <a:pt x="396" y="218"/>
                    </a:lnTo>
                    <a:lnTo>
                      <a:pt x="392" y="212"/>
                    </a:lnTo>
                    <a:lnTo>
                      <a:pt x="386" y="208"/>
                    </a:lnTo>
                    <a:lnTo>
                      <a:pt x="376" y="204"/>
                    </a:lnTo>
                    <a:lnTo>
                      <a:pt x="364" y="202"/>
                    </a:lnTo>
                    <a:lnTo>
                      <a:pt x="352" y="202"/>
                    </a:lnTo>
                    <a:lnTo>
                      <a:pt x="340" y="204"/>
                    </a:lnTo>
                    <a:lnTo>
                      <a:pt x="316" y="210"/>
                    </a:lnTo>
                    <a:lnTo>
                      <a:pt x="292" y="216"/>
                    </a:lnTo>
                    <a:lnTo>
                      <a:pt x="272" y="218"/>
                    </a:lnTo>
                    <a:lnTo>
                      <a:pt x="262" y="222"/>
                    </a:lnTo>
                    <a:lnTo>
                      <a:pt x="254" y="226"/>
                    </a:lnTo>
                    <a:lnTo>
                      <a:pt x="252" y="230"/>
                    </a:lnTo>
                    <a:lnTo>
                      <a:pt x="250" y="234"/>
                    </a:lnTo>
                    <a:lnTo>
                      <a:pt x="222" y="246"/>
                    </a:lnTo>
                    <a:lnTo>
                      <a:pt x="200" y="256"/>
                    </a:lnTo>
                    <a:lnTo>
                      <a:pt x="190" y="262"/>
                    </a:lnTo>
                    <a:lnTo>
                      <a:pt x="180" y="268"/>
                    </a:lnTo>
                    <a:lnTo>
                      <a:pt x="162" y="280"/>
                    </a:lnTo>
                    <a:lnTo>
                      <a:pt x="146" y="294"/>
                    </a:lnTo>
                    <a:lnTo>
                      <a:pt x="140" y="302"/>
                    </a:lnTo>
                    <a:lnTo>
                      <a:pt x="136" y="310"/>
                    </a:lnTo>
                    <a:lnTo>
                      <a:pt x="130" y="318"/>
                    </a:lnTo>
                    <a:lnTo>
                      <a:pt x="126" y="320"/>
                    </a:lnTo>
                    <a:lnTo>
                      <a:pt x="122" y="320"/>
                    </a:lnTo>
                    <a:lnTo>
                      <a:pt x="112" y="322"/>
                    </a:lnTo>
                    <a:lnTo>
                      <a:pt x="104" y="322"/>
                    </a:lnTo>
                    <a:lnTo>
                      <a:pt x="100" y="328"/>
                    </a:lnTo>
                    <a:lnTo>
                      <a:pt x="94" y="336"/>
                    </a:lnTo>
                    <a:lnTo>
                      <a:pt x="90" y="340"/>
                    </a:lnTo>
                    <a:lnTo>
                      <a:pt x="86" y="342"/>
                    </a:lnTo>
                    <a:lnTo>
                      <a:pt x="78" y="346"/>
                    </a:lnTo>
                    <a:lnTo>
                      <a:pt x="66" y="346"/>
                    </a:lnTo>
                    <a:lnTo>
                      <a:pt x="56" y="346"/>
                    </a:ln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1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58;p3"/>
              <p:cNvSpPr/>
              <p:nvPr/>
            </p:nvSpPr>
            <p:spPr>
              <a:xfrm>
                <a:off x="988" y="2075"/>
                <a:ext cx="338" cy="329"/>
              </a:xfrm>
              <a:custGeom>
                <a:avLst/>
                <a:gdLst/>
                <a:ahLst/>
                <a:cxnLst/>
                <a:rect l="l" t="t" r="r" b="b"/>
                <a:pathLst>
                  <a:path w="362" h="388" extrusionOk="0">
                    <a:moveTo>
                      <a:pt x="262" y="388"/>
                    </a:moveTo>
                    <a:lnTo>
                      <a:pt x="262" y="388"/>
                    </a:lnTo>
                    <a:lnTo>
                      <a:pt x="256" y="386"/>
                    </a:lnTo>
                    <a:lnTo>
                      <a:pt x="254" y="382"/>
                    </a:lnTo>
                    <a:lnTo>
                      <a:pt x="252" y="378"/>
                    </a:lnTo>
                    <a:lnTo>
                      <a:pt x="222" y="374"/>
                    </a:lnTo>
                    <a:lnTo>
                      <a:pt x="214" y="372"/>
                    </a:lnTo>
                    <a:lnTo>
                      <a:pt x="204" y="370"/>
                    </a:lnTo>
                    <a:lnTo>
                      <a:pt x="184" y="364"/>
                    </a:lnTo>
                    <a:lnTo>
                      <a:pt x="160" y="358"/>
                    </a:lnTo>
                    <a:lnTo>
                      <a:pt x="146" y="354"/>
                    </a:lnTo>
                    <a:lnTo>
                      <a:pt x="134" y="352"/>
                    </a:lnTo>
                    <a:lnTo>
                      <a:pt x="124" y="354"/>
                    </a:lnTo>
                    <a:lnTo>
                      <a:pt x="118" y="356"/>
                    </a:lnTo>
                    <a:lnTo>
                      <a:pt x="112" y="362"/>
                    </a:lnTo>
                    <a:lnTo>
                      <a:pt x="104" y="368"/>
                    </a:lnTo>
                    <a:lnTo>
                      <a:pt x="96" y="374"/>
                    </a:lnTo>
                    <a:lnTo>
                      <a:pt x="92" y="376"/>
                    </a:lnTo>
                    <a:lnTo>
                      <a:pt x="86" y="378"/>
                    </a:lnTo>
                    <a:lnTo>
                      <a:pt x="80" y="378"/>
                    </a:lnTo>
                    <a:lnTo>
                      <a:pt x="72" y="380"/>
                    </a:lnTo>
                    <a:lnTo>
                      <a:pt x="64" y="380"/>
                    </a:lnTo>
                    <a:lnTo>
                      <a:pt x="58" y="380"/>
                    </a:lnTo>
                    <a:lnTo>
                      <a:pt x="36" y="376"/>
                    </a:lnTo>
                    <a:lnTo>
                      <a:pt x="12" y="374"/>
                    </a:lnTo>
                    <a:lnTo>
                      <a:pt x="4" y="372"/>
                    </a:lnTo>
                    <a:lnTo>
                      <a:pt x="2" y="370"/>
                    </a:lnTo>
                    <a:lnTo>
                      <a:pt x="0" y="368"/>
                    </a:lnTo>
                    <a:lnTo>
                      <a:pt x="0" y="362"/>
                    </a:lnTo>
                    <a:lnTo>
                      <a:pt x="4" y="356"/>
                    </a:lnTo>
                    <a:lnTo>
                      <a:pt x="14" y="340"/>
                    </a:lnTo>
                    <a:lnTo>
                      <a:pt x="18" y="334"/>
                    </a:lnTo>
                    <a:lnTo>
                      <a:pt x="20" y="328"/>
                    </a:lnTo>
                    <a:lnTo>
                      <a:pt x="28" y="306"/>
                    </a:lnTo>
                    <a:lnTo>
                      <a:pt x="38" y="284"/>
                    </a:lnTo>
                    <a:lnTo>
                      <a:pt x="60" y="244"/>
                    </a:lnTo>
                    <a:lnTo>
                      <a:pt x="70" y="230"/>
                    </a:lnTo>
                    <a:lnTo>
                      <a:pt x="74" y="224"/>
                    </a:lnTo>
                    <a:lnTo>
                      <a:pt x="76" y="216"/>
                    </a:lnTo>
                    <a:lnTo>
                      <a:pt x="78" y="196"/>
                    </a:lnTo>
                    <a:lnTo>
                      <a:pt x="80" y="186"/>
                    </a:lnTo>
                    <a:lnTo>
                      <a:pt x="82" y="180"/>
                    </a:lnTo>
                    <a:lnTo>
                      <a:pt x="148" y="116"/>
                    </a:lnTo>
                    <a:lnTo>
                      <a:pt x="154" y="112"/>
                    </a:lnTo>
                    <a:lnTo>
                      <a:pt x="160" y="110"/>
                    </a:lnTo>
                    <a:lnTo>
                      <a:pt x="162" y="110"/>
                    </a:lnTo>
                    <a:lnTo>
                      <a:pt x="164" y="108"/>
                    </a:lnTo>
                    <a:lnTo>
                      <a:pt x="164" y="98"/>
                    </a:lnTo>
                    <a:lnTo>
                      <a:pt x="166" y="76"/>
                    </a:lnTo>
                    <a:lnTo>
                      <a:pt x="168" y="56"/>
                    </a:lnTo>
                    <a:lnTo>
                      <a:pt x="172" y="48"/>
                    </a:lnTo>
                    <a:lnTo>
                      <a:pt x="176" y="42"/>
                    </a:lnTo>
                    <a:lnTo>
                      <a:pt x="182" y="36"/>
                    </a:lnTo>
                    <a:lnTo>
                      <a:pt x="186" y="30"/>
                    </a:lnTo>
                    <a:lnTo>
                      <a:pt x="188" y="26"/>
                    </a:lnTo>
                    <a:lnTo>
                      <a:pt x="190" y="24"/>
                    </a:lnTo>
                    <a:lnTo>
                      <a:pt x="198" y="22"/>
                    </a:lnTo>
                    <a:lnTo>
                      <a:pt x="204" y="20"/>
                    </a:lnTo>
                    <a:lnTo>
                      <a:pt x="206" y="18"/>
                    </a:lnTo>
                    <a:lnTo>
                      <a:pt x="208" y="14"/>
                    </a:lnTo>
                    <a:lnTo>
                      <a:pt x="214" y="6"/>
                    </a:lnTo>
                    <a:lnTo>
                      <a:pt x="218" y="2"/>
                    </a:lnTo>
                    <a:lnTo>
                      <a:pt x="222" y="0"/>
                    </a:lnTo>
                    <a:lnTo>
                      <a:pt x="226" y="2"/>
                    </a:lnTo>
                    <a:lnTo>
                      <a:pt x="230" y="6"/>
                    </a:lnTo>
                    <a:lnTo>
                      <a:pt x="234" y="12"/>
                    </a:lnTo>
                    <a:lnTo>
                      <a:pt x="240" y="26"/>
                    </a:lnTo>
                    <a:lnTo>
                      <a:pt x="250" y="56"/>
                    </a:lnTo>
                    <a:lnTo>
                      <a:pt x="256" y="62"/>
                    </a:lnTo>
                    <a:lnTo>
                      <a:pt x="260" y="64"/>
                    </a:lnTo>
                    <a:lnTo>
                      <a:pt x="266" y="68"/>
                    </a:lnTo>
                    <a:lnTo>
                      <a:pt x="270" y="72"/>
                    </a:lnTo>
                    <a:lnTo>
                      <a:pt x="278" y="88"/>
                    </a:lnTo>
                    <a:lnTo>
                      <a:pt x="282" y="106"/>
                    </a:lnTo>
                    <a:lnTo>
                      <a:pt x="284" y="114"/>
                    </a:lnTo>
                    <a:lnTo>
                      <a:pt x="286" y="120"/>
                    </a:lnTo>
                    <a:lnTo>
                      <a:pt x="290" y="124"/>
                    </a:lnTo>
                    <a:lnTo>
                      <a:pt x="296" y="128"/>
                    </a:lnTo>
                    <a:lnTo>
                      <a:pt x="314" y="138"/>
                    </a:lnTo>
                    <a:lnTo>
                      <a:pt x="330" y="146"/>
                    </a:lnTo>
                    <a:lnTo>
                      <a:pt x="334" y="152"/>
                    </a:lnTo>
                    <a:lnTo>
                      <a:pt x="338" y="160"/>
                    </a:lnTo>
                    <a:lnTo>
                      <a:pt x="340" y="178"/>
                    </a:lnTo>
                    <a:lnTo>
                      <a:pt x="342" y="194"/>
                    </a:lnTo>
                    <a:lnTo>
                      <a:pt x="346" y="212"/>
                    </a:lnTo>
                    <a:lnTo>
                      <a:pt x="358" y="242"/>
                    </a:lnTo>
                    <a:lnTo>
                      <a:pt x="362" y="252"/>
                    </a:lnTo>
                    <a:lnTo>
                      <a:pt x="362" y="262"/>
                    </a:lnTo>
                    <a:lnTo>
                      <a:pt x="360" y="268"/>
                    </a:lnTo>
                    <a:lnTo>
                      <a:pt x="356" y="272"/>
                    </a:lnTo>
                    <a:lnTo>
                      <a:pt x="354" y="276"/>
                    </a:lnTo>
                    <a:lnTo>
                      <a:pt x="352" y="282"/>
                    </a:lnTo>
                    <a:lnTo>
                      <a:pt x="348" y="306"/>
                    </a:lnTo>
                    <a:lnTo>
                      <a:pt x="348" y="332"/>
                    </a:lnTo>
                    <a:lnTo>
                      <a:pt x="346" y="380"/>
                    </a:lnTo>
                    <a:lnTo>
                      <a:pt x="346" y="384"/>
                    </a:lnTo>
                    <a:lnTo>
                      <a:pt x="344" y="386"/>
                    </a:lnTo>
                    <a:lnTo>
                      <a:pt x="336" y="388"/>
                    </a:lnTo>
                    <a:lnTo>
                      <a:pt x="316" y="388"/>
                    </a:lnTo>
                    <a:lnTo>
                      <a:pt x="262" y="38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1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endParaRPr>
              </a:p>
            </p:txBody>
          </p:sp>
          <p:sp>
            <p:nvSpPr>
              <p:cNvPr id="65" name="Google Shape;259;p3"/>
              <p:cNvSpPr/>
              <p:nvPr/>
            </p:nvSpPr>
            <p:spPr>
              <a:xfrm>
                <a:off x="988" y="2075"/>
                <a:ext cx="338" cy="329"/>
              </a:xfrm>
              <a:custGeom>
                <a:avLst/>
                <a:gdLst/>
                <a:ahLst/>
                <a:cxnLst/>
                <a:rect l="l" t="t" r="r" b="b"/>
                <a:pathLst>
                  <a:path w="362" h="388" extrusionOk="0">
                    <a:moveTo>
                      <a:pt x="262" y="388"/>
                    </a:moveTo>
                    <a:lnTo>
                      <a:pt x="262" y="388"/>
                    </a:lnTo>
                    <a:lnTo>
                      <a:pt x="256" y="386"/>
                    </a:lnTo>
                    <a:lnTo>
                      <a:pt x="254" y="382"/>
                    </a:lnTo>
                    <a:lnTo>
                      <a:pt x="252" y="378"/>
                    </a:lnTo>
                    <a:lnTo>
                      <a:pt x="222" y="374"/>
                    </a:lnTo>
                    <a:lnTo>
                      <a:pt x="214" y="372"/>
                    </a:lnTo>
                    <a:lnTo>
                      <a:pt x="204" y="370"/>
                    </a:lnTo>
                    <a:lnTo>
                      <a:pt x="184" y="364"/>
                    </a:lnTo>
                    <a:lnTo>
                      <a:pt x="160" y="358"/>
                    </a:lnTo>
                    <a:lnTo>
                      <a:pt x="146" y="354"/>
                    </a:lnTo>
                    <a:lnTo>
                      <a:pt x="134" y="352"/>
                    </a:lnTo>
                    <a:lnTo>
                      <a:pt x="124" y="354"/>
                    </a:lnTo>
                    <a:lnTo>
                      <a:pt x="118" y="356"/>
                    </a:lnTo>
                    <a:lnTo>
                      <a:pt x="112" y="362"/>
                    </a:lnTo>
                    <a:lnTo>
                      <a:pt x="104" y="368"/>
                    </a:lnTo>
                    <a:lnTo>
                      <a:pt x="96" y="374"/>
                    </a:lnTo>
                    <a:lnTo>
                      <a:pt x="92" y="376"/>
                    </a:lnTo>
                    <a:lnTo>
                      <a:pt x="86" y="378"/>
                    </a:lnTo>
                    <a:lnTo>
                      <a:pt x="80" y="378"/>
                    </a:lnTo>
                    <a:lnTo>
                      <a:pt x="72" y="380"/>
                    </a:lnTo>
                    <a:lnTo>
                      <a:pt x="64" y="380"/>
                    </a:lnTo>
                    <a:lnTo>
                      <a:pt x="58" y="380"/>
                    </a:lnTo>
                    <a:lnTo>
                      <a:pt x="36" y="376"/>
                    </a:lnTo>
                    <a:lnTo>
                      <a:pt x="12" y="374"/>
                    </a:lnTo>
                    <a:lnTo>
                      <a:pt x="4" y="372"/>
                    </a:lnTo>
                    <a:lnTo>
                      <a:pt x="2" y="370"/>
                    </a:lnTo>
                    <a:lnTo>
                      <a:pt x="0" y="368"/>
                    </a:lnTo>
                    <a:lnTo>
                      <a:pt x="0" y="362"/>
                    </a:lnTo>
                    <a:lnTo>
                      <a:pt x="4" y="356"/>
                    </a:lnTo>
                    <a:lnTo>
                      <a:pt x="14" y="340"/>
                    </a:lnTo>
                    <a:lnTo>
                      <a:pt x="18" y="334"/>
                    </a:lnTo>
                    <a:lnTo>
                      <a:pt x="20" y="328"/>
                    </a:lnTo>
                    <a:lnTo>
                      <a:pt x="28" y="306"/>
                    </a:lnTo>
                    <a:lnTo>
                      <a:pt x="38" y="284"/>
                    </a:lnTo>
                    <a:lnTo>
                      <a:pt x="60" y="244"/>
                    </a:lnTo>
                    <a:lnTo>
                      <a:pt x="70" y="230"/>
                    </a:lnTo>
                    <a:lnTo>
                      <a:pt x="74" y="224"/>
                    </a:lnTo>
                    <a:lnTo>
                      <a:pt x="76" y="216"/>
                    </a:lnTo>
                    <a:lnTo>
                      <a:pt x="78" y="196"/>
                    </a:lnTo>
                    <a:lnTo>
                      <a:pt x="80" y="186"/>
                    </a:lnTo>
                    <a:lnTo>
                      <a:pt x="82" y="180"/>
                    </a:lnTo>
                    <a:lnTo>
                      <a:pt x="148" y="116"/>
                    </a:lnTo>
                    <a:lnTo>
                      <a:pt x="154" y="112"/>
                    </a:lnTo>
                    <a:lnTo>
                      <a:pt x="160" y="110"/>
                    </a:lnTo>
                    <a:lnTo>
                      <a:pt x="162" y="110"/>
                    </a:lnTo>
                    <a:lnTo>
                      <a:pt x="164" y="108"/>
                    </a:lnTo>
                    <a:lnTo>
                      <a:pt x="164" y="98"/>
                    </a:lnTo>
                    <a:lnTo>
                      <a:pt x="166" y="76"/>
                    </a:lnTo>
                    <a:lnTo>
                      <a:pt x="168" y="56"/>
                    </a:lnTo>
                    <a:lnTo>
                      <a:pt x="172" y="48"/>
                    </a:lnTo>
                    <a:lnTo>
                      <a:pt x="176" y="42"/>
                    </a:lnTo>
                    <a:lnTo>
                      <a:pt x="182" y="36"/>
                    </a:lnTo>
                    <a:lnTo>
                      <a:pt x="186" y="30"/>
                    </a:lnTo>
                    <a:lnTo>
                      <a:pt x="188" y="26"/>
                    </a:lnTo>
                    <a:lnTo>
                      <a:pt x="190" y="24"/>
                    </a:lnTo>
                    <a:lnTo>
                      <a:pt x="198" y="22"/>
                    </a:lnTo>
                    <a:lnTo>
                      <a:pt x="204" y="20"/>
                    </a:lnTo>
                    <a:lnTo>
                      <a:pt x="206" y="18"/>
                    </a:lnTo>
                    <a:lnTo>
                      <a:pt x="208" y="14"/>
                    </a:lnTo>
                    <a:lnTo>
                      <a:pt x="214" y="6"/>
                    </a:lnTo>
                    <a:lnTo>
                      <a:pt x="218" y="2"/>
                    </a:lnTo>
                    <a:lnTo>
                      <a:pt x="222" y="0"/>
                    </a:lnTo>
                    <a:lnTo>
                      <a:pt x="226" y="2"/>
                    </a:lnTo>
                    <a:lnTo>
                      <a:pt x="230" y="6"/>
                    </a:lnTo>
                    <a:lnTo>
                      <a:pt x="234" y="12"/>
                    </a:lnTo>
                    <a:lnTo>
                      <a:pt x="240" y="26"/>
                    </a:lnTo>
                    <a:lnTo>
                      <a:pt x="250" y="56"/>
                    </a:lnTo>
                    <a:lnTo>
                      <a:pt x="256" y="62"/>
                    </a:lnTo>
                    <a:lnTo>
                      <a:pt x="260" y="64"/>
                    </a:lnTo>
                    <a:lnTo>
                      <a:pt x="266" y="68"/>
                    </a:lnTo>
                    <a:lnTo>
                      <a:pt x="270" y="72"/>
                    </a:lnTo>
                    <a:lnTo>
                      <a:pt x="278" y="88"/>
                    </a:lnTo>
                    <a:lnTo>
                      <a:pt x="282" y="106"/>
                    </a:lnTo>
                    <a:lnTo>
                      <a:pt x="284" y="114"/>
                    </a:lnTo>
                    <a:lnTo>
                      <a:pt x="286" y="120"/>
                    </a:lnTo>
                    <a:lnTo>
                      <a:pt x="290" y="124"/>
                    </a:lnTo>
                    <a:lnTo>
                      <a:pt x="296" y="128"/>
                    </a:lnTo>
                    <a:lnTo>
                      <a:pt x="314" y="138"/>
                    </a:lnTo>
                    <a:lnTo>
                      <a:pt x="330" y="146"/>
                    </a:lnTo>
                    <a:lnTo>
                      <a:pt x="334" y="152"/>
                    </a:lnTo>
                    <a:lnTo>
                      <a:pt x="338" y="160"/>
                    </a:lnTo>
                    <a:lnTo>
                      <a:pt x="340" y="178"/>
                    </a:lnTo>
                    <a:lnTo>
                      <a:pt x="342" y="194"/>
                    </a:lnTo>
                    <a:lnTo>
                      <a:pt x="346" y="212"/>
                    </a:lnTo>
                    <a:lnTo>
                      <a:pt x="358" y="242"/>
                    </a:lnTo>
                    <a:lnTo>
                      <a:pt x="362" y="252"/>
                    </a:lnTo>
                    <a:lnTo>
                      <a:pt x="362" y="262"/>
                    </a:lnTo>
                    <a:lnTo>
                      <a:pt x="360" y="268"/>
                    </a:lnTo>
                    <a:lnTo>
                      <a:pt x="356" y="272"/>
                    </a:lnTo>
                    <a:lnTo>
                      <a:pt x="354" y="276"/>
                    </a:lnTo>
                    <a:lnTo>
                      <a:pt x="352" y="282"/>
                    </a:lnTo>
                    <a:lnTo>
                      <a:pt x="348" y="306"/>
                    </a:lnTo>
                    <a:lnTo>
                      <a:pt x="348" y="332"/>
                    </a:lnTo>
                    <a:lnTo>
                      <a:pt x="346" y="380"/>
                    </a:lnTo>
                    <a:lnTo>
                      <a:pt x="346" y="384"/>
                    </a:lnTo>
                    <a:lnTo>
                      <a:pt x="344" y="386"/>
                    </a:lnTo>
                    <a:lnTo>
                      <a:pt x="336" y="388"/>
                    </a:lnTo>
                    <a:lnTo>
                      <a:pt x="316" y="388"/>
                    </a:lnTo>
                    <a:lnTo>
                      <a:pt x="262" y="388"/>
                    </a:ln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1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endParaRPr>
              </a:p>
            </p:txBody>
          </p:sp>
          <p:sp>
            <p:nvSpPr>
              <p:cNvPr id="66" name="Google Shape;260;p3"/>
              <p:cNvSpPr/>
              <p:nvPr/>
            </p:nvSpPr>
            <p:spPr>
              <a:xfrm>
                <a:off x="1326" y="1563"/>
                <a:ext cx="580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466" extrusionOk="0">
                    <a:moveTo>
                      <a:pt x="186" y="466"/>
                    </a:moveTo>
                    <a:lnTo>
                      <a:pt x="186" y="466"/>
                    </a:lnTo>
                    <a:lnTo>
                      <a:pt x="172" y="452"/>
                    </a:lnTo>
                    <a:lnTo>
                      <a:pt x="158" y="442"/>
                    </a:lnTo>
                    <a:lnTo>
                      <a:pt x="148" y="438"/>
                    </a:lnTo>
                    <a:lnTo>
                      <a:pt x="138" y="436"/>
                    </a:lnTo>
                    <a:lnTo>
                      <a:pt x="118" y="436"/>
                    </a:lnTo>
                    <a:lnTo>
                      <a:pt x="116" y="434"/>
                    </a:lnTo>
                    <a:lnTo>
                      <a:pt x="112" y="430"/>
                    </a:lnTo>
                    <a:lnTo>
                      <a:pt x="104" y="422"/>
                    </a:lnTo>
                    <a:lnTo>
                      <a:pt x="98" y="414"/>
                    </a:lnTo>
                    <a:lnTo>
                      <a:pt x="92" y="406"/>
                    </a:lnTo>
                    <a:lnTo>
                      <a:pt x="82" y="400"/>
                    </a:lnTo>
                    <a:lnTo>
                      <a:pt x="74" y="394"/>
                    </a:lnTo>
                    <a:lnTo>
                      <a:pt x="52" y="386"/>
                    </a:lnTo>
                    <a:lnTo>
                      <a:pt x="46" y="382"/>
                    </a:lnTo>
                    <a:lnTo>
                      <a:pt x="42" y="378"/>
                    </a:lnTo>
                    <a:lnTo>
                      <a:pt x="38" y="364"/>
                    </a:lnTo>
                    <a:lnTo>
                      <a:pt x="34" y="352"/>
                    </a:lnTo>
                    <a:lnTo>
                      <a:pt x="30" y="346"/>
                    </a:lnTo>
                    <a:lnTo>
                      <a:pt x="26" y="344"/>
                    </a:lnTo>
                    <a:lnTo>
                      <a:pt x="20" y="342"/>
                    </a:lnTo>
                    <a:lnTo>
                      <a:pt x="20" y="340"/>
                    </a:lnTo>
                    <a:lnTo>
                      <a:pt x="20" y="336"/>
                    </a:lnTo>
                    <a:lnTo>
                      <a:pt x="18" y="332"/>
                    </a:lnTo>
                    <a:lnTo>
                      <a:pt x="12" y="328"/>
                    </a:lnTo>
                    <a:lnTo>
                      <a:pt x="6" y="326"/>
                    </a:lnTo>
                    <a:lnTo>
                      <a:pt x="2" y="322"/>
                    </a:lnTo>
                    <a:lnTo>
                      <a:pt x="0" y="320"/>
                    </a:lnTo>
                    <a:lnTo>
                      <a:pt x="0" y="316"/>
                    </a:lnTo>
                    <a:lnTo>
                      <a:pt x="2" y="308"/>
                    </a:lnTo>
                    <a:lnTo>
                      <a:pt x="4" y="302"/>
                    </a:lnTo>
                    <a:lnTo>
                      <a:pt x="14" y="290"/>
                    </a:lnTo>
                    <a:lnTo>
                      <a:pt x="22" y="284"/>
                    </a:lnTo>
                    <a:lnTo>
                      <a:pt x="30" y="274"/>
                    </a:lnTo>
                    <a:lnTo>
                      <a:pt x="38" y="266"/>
                    </a:lnTo>
                    <a:lnTo>
                      <a:pt x="42" y="262"/>
                    </a:lnTo>
                    <a:lnTo>
                      <a:pt x="42" y="258"/>
                    </a:lnTo>
                    <a:lnTo>
                      <a:pt x="52" y="210"/>
                    </a:lnTo>
                    <a:lnTo>
                      <a:pt x="56" y="186"/>
                    </a:lnTo>
                    <a:lnTo>
                      <a:pt x="64" y="164"/>
                    </a:lnTo>
                    <a:lnTo>
                      <a:pt x="70" y="154"/>
                    </a:lnTo>
                    <a:lnTo>
                      <a:pt x="78" y="142"/>
                    </a:lnTo>
                    <a:lnTo>
                      <a:pt x="96" y="122"/>
                    </a:lnTo>
                    <a:lnTo>
                      <a:pt x="108" y="106"/>
                    </a:lnTo>
                    <a:lnTo>
                      <a:pt x="118" y="98"/>
                    </a:lnTo>
                    <a:lnTo>
                      <a:pt x="122" y="96"/>
                    </a:lnTo>
                    <a:lnTo>
                      <a:pt x="124" y="94"/>
                    </a:lnTo>
                    <a:lnTo>
                      <a:pt x="132" y="94"/>
                    </a:lnTo>
                    <a:lnTo>
                      <a:pt x="138" y="92"/>
                    </a:lnTo>
                    <a:lnTo>
                      <a:pt x="146" y="90"/>
                    </a:lnTo>
                    <a:lnTo>
                      <a:pt x="154" y="88"/>
                    </a:lnTo>
                    <a:lnTo>
                      <a:pt x="180" y="88"/>
                    </a:lnTo>
                    <a:lnTo>
                      <a:pt x="208" y="86"/>
                    </a:lnTo>
                    <a:lnTo>
                      <a:pt x="206" y="78"/>
                    </a:lnTo>
                    <a:lnTo>
                      <a:pt x="206" y="70"/>
                    </a:lnTo>
                    <a:lnTo>
                      <a:pt x="206" y="64"/>
                    </a:lnTo>
                    <a:lnTo>
                      <a:pt x="204" y="62"/>
                    </a:lnTo>
                    <a:lnTo>
                      <a:pt x="200" y="60"/>
                    </a:lnTo>
                    <a:lnTo>
                      <a:pt x="200" y="58"/>
                    </a:lnTo>
                    <a:lnTo>
                      <a:pt x="202" y="52"/>
                    </a:lnTo>
                    <a:lnTo>
                      <a:pt x="204" y="46"/>
                    </a:lnTo>
                    <a:lnTo>
                      <a:pt x="210" y="42"/>
                    </a:lnTo>
                    <a:lnTo>
                      <a:pt x="212" y="42"/>
                    </a:lnTo>
                    <a:lnTo>
                      <a:pt x="222" y="40"/>
                    </a:lnTo>
                    <a:lnTo>
                      <a:pt x="224" y="34"/>
                    </a:lnTo>
                    <a:lnTo>
                      <a:pt x="224" y="26"/>
                    </a:lnTo>
                    <a:lnTo>
                      <a:pt x="224" y="10"/>
                    </a:lnTo>
                    <a:lnTo>
                      <a:pt x="228" y="4"/>
                    </a:lnTo>
                    <a:lnTo>
                      <a:pt x="232" y="2"/>
                    </a:lnTo>
                    <a:lnTo>
                      <a:pt x="238" y="0"/>
                    </a:lnTo>
                    <a:lnTo>
                      <a:pt x="246" y="0"/>
                    </a:lnTo>
                    <a:lnTo>
                      <a:pt x="260" y="4"/>
                    </a:lnTo>
                    <a:lnTo>
                      <a:pt x="272" y="10"/>
                    </a:lnTo>
                    <a:lnTo>
                      <a:pt x="302" y="20"/>
                    </a:lnTo>
                    <a:lnTo>
                      <a:pt x="318" y="28"/>
                    </a:lnTo>
                    <a:lnTo>
                      <a:pt x="324" y="32"/>
                    </a:lnTo>
                    <a:lnTo>
                      <a:pt x="326" y="36"/>
                    </a:lnTo>
                    <a:lnTo>
                      <a:pt x="328" y="50"/>
                    </a:lnTo>
                    <a:lnTo>
                      <a:pt x="334" y="62"/>
                    </a:lnTo>
                    <a:lnTo>
                      <a:pt x="340" y="72"/>
                    </a:lnTo>
                    <a:lnTo>
                      <a:pt x="352" y="80"/>
                    </a:lnTo>
                    <a:lnTo>
                      <a:pt x="366" y="94"/>
                    </a:lnTo>
                    <a:lnTo>
                      <a:pt x="378" y="106"/>
                    </a:lnTo>
                    <a:lnTo>
                      <a:pt x="392" y="120"/>
                    </a:lnTo>
                    <a:lnTo>
                      <a:pt x="406" y="132"/>
                    </a:lnTo>
                    <a:lnTo>
                      <a:pt x="418" y="140"/>
                    </a:lnTo>
                    <a:lnTo>
                      <a:pt x="426" y="146"/>
                    </a:lnTo>
                    <a:lnTo>
                      <a:pt x="428" y="152"/>
                    </a:lnTo>
                    <a:lnTo>
                      <a:pt x="428" y="162"/>
                    </a:lnTo>
                    <a:lnTo>
                      <a:pt x="428" y="174"/>
                    </a:lnTo>
                    <a:lnTo>
                      <a:pt x="426" y="188"/>
                    </a:lnTo>
                    <a:lnTo>
                      <a:pt x="420" y="202"/>
                    </a:lnTo>
                    <a:lnTo>
                      <a:pt x="418" y="212"/>
                    </a:lnTo>
                    <a:lnTo>
                      <a:pt x="416" y="222"/>
                    </a:lnTo>
                    <a:lnTo>
                      <a:pt x="410" y="242"/>
                    </a:lnTo>
                    <a:lnTo>
                      <a:pt x="416" y="242"/>
                    </a:lnTo>
                    <a:lnTo>
                      <a:pt x="420" y="244"/>
                    </a:lnTo>
                    <a:lnTo>
                      <a:pt x="428" y="252"/>
                    </a:lnTo>
                    <a:lnTo>
                      <a:pt x="434" y="262"/>
                    </a:lnTo>
                    <a:lnTo>
                      <a:pt x="440" y="268"/>
                    </a:lnTo>
                    <a:lnTo>
                      <a:pt x="446" y="270"/>
                    </a:lnTo>
                    <a:lnTo>
                      <a:pt x="452" y="268"/>
                    </a:lnTo>
                    <a:lnTo>
                      <a:pt x="456" y="266"/>
                    </a:lnTo>
                    <a:lnTo>
                      <a:pt x="462" y="262"/>
                    </a:lnTo>
                    <a:lnTo>
                      <a:pt x="472" y="254"/>
                    </a:lnTo>
                    <a:lnTo>
                      <a:pt x="482" y="248"/>
                    </a:lnTo>
                    <a:lnTo>
                      <a:pt x="492" y="244"/>
                    </a:lnTo>
                    <a:lnTo>
                      <a:pt x="504" y="240"/>
                    </a:lnTo>
                    <a:lnTo>
                      <a:pt x="528" y="238"/>
                    </a:lnTo>
                    <a:lnTo>
                      <a:pt x="544" y="238"/>
                    </a:lnTo>
                    <a:lnTo>
                      <a:pt x="560" y="240"/>
                    </a:lnTo>
                    <a:lnTo>
                      <a:pt x="574" y="244"/>
                    </a:lnTo>
                    <a:lnTo>
                      <a:pt x="582" y="248"/>
                    </a:lnTo>
                    <a:lnTo>
                      <a:pt x="588" y="252"/>
                    </a:lnTo>
                    <a:lnTo>
                      <a:pt x="606" y="270"/>
                    </a:lnTo>
                    <a:lnTo>
                      <a:pt x="614" y="282"/>
                    </a:lnTo>
                    <a:lnTo>
                      <a:pt x="616" y="288"/>
                    </a:lnTo>
                    <a:lnTo>
                      <a:pt x="618" y="294"/>
                    </a:lnTo>
                    <a:lnTo>
                      <a:pt x="618" y="300"/>
                    </a:lnTo>
                    <a:lnTo>
                      <a:pt x="614" y="304"/>
                    </a:lnTo>
                    <a:lnTo>
                      <a:pt x="606" y="312"/>
                    </a:lnTo>
                    <a:lnTo>
                      <a:pt x="600" y="320"/>
                    </a:lnTo>
                    <a:lnTo>
                      <a:pt x="596" y="328"/>
                    </a:lnTo>
                    <a:lnTo>
                      <a:pt x="592" y="332"/>
                    </a:lnTo>
                    <a:lnTo>
                      <a:pt x="590" y="332"/>
                    </a:lnTo>
                    <a:lnTo>
                      <a:pt x="588" y="334"/>
                    </a:lnTo>
                    <a:lnTo>
                      <a:pt x="588" y="338"/>
                    </a:lnTo>
                    <a:lnTo>
                      <a:pt x="590" y="348"/>
                    </a:lnTo>
                    <a:lnTo>
                      <a:pt x="590" y="354"/>
                    </a:lnTo>
                    <a:lnTo>
                      <a:pt x="588" y="356"/>
                    </a:lnTo>
                    <a:lnTo>
                      <a:pt x="586" y="356"/>
                    </a:lnTo>
                    <a:lnTo>
                      <a:pt x="578" y="356"/>
                    </a:lnTo>
                    <a:lnTo>
                      <a:pt x="570" y="352"/>
                    </a:lnTo>
                    <a:lnTo>
                      <a:pt x="564" y="350"/>
                    </a:lnTo>
                    <a:lnTo>
                      <a:pt x="560" y="352"/>
                    </a:lnTo>
                    <a:lnTo>
                      <a:pt x="552" y="358"/>
                    </a:lnTo>
                    <a:lnTo>
                      <a:pt x="528" y="378"/>
                    </a:lnTo>
                    <a:lnTo>
                      <a:pt x="506" y="398"/>
                    </a:lnTo>
                    <a:lnTo>
                      <a:pt x="492" y="408"/>
                    </a:lnTo>
                    <a:lnTo>
                      <a:pt x="480" y="416"/>
                    </a:lnTo>
                    <a:lnTo>
                      <a:pt x="466" y="422"/>
                    </a:lnTo>
                    <a:lnTo>
                      <a:pt x="452" y="426"/>
                    </a:lnTo>
                    <a:lnTo>
                      <a:pt x="442" y="430"/>
                    </a:lnTo>
                    <a:lnTo>
                      <a:pt x="432" y="434"/>
                    </a:lnTo>
                    <a:lnTo>
                      <a:pt x="424" y="438"/>
                    </a:lnTo>
                    <a:lnTo>
                      <a:pt x="416" y="446"/>
                    </a:lnTo>
                    <a:lnTo>
                      <a:pt x="408" y="452"/>
                    </a:lnTo>
                    <a:lnTo>
                      <a:pt x="400" y="456"/>
                    </a:lnTo>
                    <a:lnTo>
                      <a:pt x="396" y="448"/>
                    </a:lnTo>
                    <a:lnTo>
                      <a:pt x="392" y="442"/>
                    </a:lnTo>
                    <a:lnTo>
                      <a:pt x="388" y="436"/>
                    </a:lnTo>
                    <a:lnTo>
                      <a:pt x="382" y="432"/>
                    </a:lnTo>
                    <a:lnTo>
                      <a:pt x="370" y="426"/>
                    </a:lnTo>
                    <a:lnTo>
                      <a:pt x="360" y="418"/>
                    </a:lnTo>
                    <a:lnTo>
                      <a:pt x="356" y="412"/>
                    </a:lnTo>
                    <a:lnTo>
                      <a:pt x="350" y="412"/>
                    </a:lnTo>
                    <a:lnTo>
                      <a:pt x="334" y="412"/>
                    </a:lnTo>
                    <a:lnTo>
                      <a:pt x="296" y="410"/>
                    </a:lnTo>
                    <a:lnTo>
                      <a:pt x="290" y="410"/>
                    </a:lnTo>
                    <a:lnTo>
                      <a:pt x="284" y="414"/>
                    </a:lnTo>
                    <a:lnTo>
                      <a:pt x="278" y="424"/>
                    </a:lnTo>
                    <a:lnTo>
                      <a:pt x="272" y="436"/>
                    </a:lnTo>
                    <a:lnTo>
                      <a:pt x="266" y="448"/>
                    </a:lnTo>
                    <a:lnTo>
                      <a:pt x="262" y="452"/>
                    </a:lnTo>
                    <a:lnTo>
                      <a:pt x="258" y="456"/>
                    </a:lnTo>
                    <a:lnTo>
                      <a:pt x="252" y="456"/>
                    </a:lnTo>
                    <a:lnTo>
                      <a:pt x="244" y="456"/>
                    </a:lnTo>
                    <a:lnTo>
                      <a:pt x="230" y="456"/>
                    </a:lnTo>
                    <a:lnTo>
                      <a:pt x="216" y="458"/>
                    </a:lnTo>
                    <a:lnTo>
                      <a:pt x="186" y="46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1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endParaRPr>
              </a:p>
            </p:txBody>
          </p:sp>
          <p:sp>
            <p:nvSpPr>
              <p:cNvPr id="67" name="Google Shape;261;p3"/>
              <p:cNvSpPr/>
              <p:nvPr/>
            </p:nvSpPr>
            <p:spPr>
              <a:xfrm>
                <a:off x="1326" y="1563"/>
                <a:ext cx="580" cy="39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466" extrusionOk="0">
                    <a:moveTo>
                      <a:pt x="186" y="466"/>
                    </a:moveTo>
                    <a:lnTo>
                      <a:pt x="186" y="466"/>
                    </a:lnTo>
                    <a:lnTo>
                      <a:pt x="172" y="452"/>
                    </a:lnTo>
                    <a:lnTo>
                      <a:pt x="158" y="442"/>
                    </a:lnTo>
                    <a:lnTo>
                      <a:pt x="148" y="438"/>
                    </a:lnTo>
                    <a:lnTo>
                      <a:pt x="138" y="436"/>
                    </a:lnTo>
                    <a:lnTo>
                      <a:pt x="118" y="436"/>
                    </a:lnTo>
                    <a:lnTo>
                      <a:pt x="116" y="434"/>
                    </a:lnTo>
                    <a:lnTo>
                      <a:pt x="112" y="430"/>
                    </a:lnTo>
                    <a:lnTo>
                      <a:pt x="104" y="422"/>
                    </a:lnTo>
                    <a:lnTo>
                      <a:pt x="98" y="414"/>
                    </a:lnTo>
                    <a:lnTo>
                      <a:pt x="92" y="406"/>
                    </a:lnTo>
                    <a:lnTo>
                      <a:pt x="82" y="400"/>
                    </a:lnTo>
                    <a:lnTo>
                      <a:pt x="74" y="394"/>
                    </a:lnTo>
                    <a:lnTo>
                      <a:pt x="52" y="386"/>
                    </a:lnTo>
                    <a:lnTo>
                      <a:pt x="46" y="382"/>
                    </a:lnTo>
                    <a:lnTo>
                      <a:pt x="42" y="378"/>
                    </a:lnTo>
                    <a:lnTo>
                      <a:pt x="38" y="364"/>
                    </a:lnTo>
                    <a:lnTo>
                      <a:pt x="34" y="352"/>
                    </a:lnTo>
                    <a:lnTo>
                      <a:pt x="30" y="346"/>
                    </a:lnTo>
                    <a:lnTo>
                      <a:pt x="26" y="344"/>
                    </a:lnTo>
                    <a:lnTo>
                      <a:pt x="20" y="342"/>
                    </a:lnTo>
                    <a:lnTo>
                      <a:pt x="20" y="340"/>
                    </a:lnTo>
                    <a:lnTo>
                      <a:pt x="20" y="336"/>
                    </a:lnTo>
                    <a:lnTo>
                      <a:pt x="18" y="332"/>
                    </a:lnTo>
                    <a:lnTo>
                      <a:pt x="12" y="328"/>
                    </a:lnTo>
                    <a:lnTo>
                      <a:pt x="6" y="326"/>
                    </a:lnTo>
                    <a:lnTo>
                      <a:pt x="2" y="322"/>
                    </a:lnTo>
                    <a:lnTo>
                      <a:pt x="0" y="320"/>
                    </a:lnTo>
                    <a:lnTo>
                      <a:pt x="0" y="316"/>
                    </a:lnTo>
                    <a:lnTo>
                      <a:pt x="2" y="308"/>
                    </a:lnTo>
                    <a:lnTo>
                      <a:pt x="4" y="302"/>
                    </a:lnTo>
                    <a:lnTo>
                      <a:pt x="14" y="290"/>
                    </a:lnTo>
                    <a:lnTo>
                      <a:pt x="22" y="284"/>
                    </a:lnTo>
                    <a:lnTo>
                      <a:pt x="30" y="274"/>
                    </a:lnTo>
                    <a:lnTo>
                      <a:pt x="38" y="266"/>
                    </a:lnTo>
                    <a:lnTo>
                      <a:pt x="42" y="262"/>
                    </a:lnTo>
                    <a:lnTo>
                      <a:pt x="42" y="258"/>
                    </a:lnTo>
                    <a:lnTo>
                      <a:pt x="52" y="210"/>
                    </a:lnTo>
                    <a:lnTo>
                      <a:pt x="56" y="186"/>
                    </a:lnTo>
                    <a:lnTo>
                      <a:pt x="64" y="164"/>
                    </a:lnTo>
                    <a:lnTo>
                      <a:pt x="70" y="154"/>
                    </a:lnTo>
                    <a:lnTo>
                      <a:pt x="78" y="142"/>
                    </a:lnTo>
                    <a:lnTo>
                      <a:pt x="96" y="122"/>
                    </a:lnTo>
                    <a:lnTo>
                      <a:pt x="108" y="106"/>
                    </a:lnTo>
                    <a:lnTo>
                      <a:pt x="118" y="98"/>
                    </a:lnTo>
                    <a:lnTo>
                      <a:pt x="122" y="96"/>
                    </a:lnTo>
                    <a:lnTo>
                      <a:pt x="124" y="94"/>
                    </a:lnTo>
                    <a:lnTo>
                      <a:pt x="132" y="94"/>
                    </a:lnTo>
                    <a:lnTo>
                      <a:pt x="138" y="92"/>
                    </a:lnTo>
                    <a:lnTo>
                      <a:pt x="146" y="90"/>
                    </a:lnTo>
                    <a:lnTo>
                      <a:pt x="154" y="88"/>
                    </a:lnTo>
                    <a:lnTo>
                      <a:pt x="180" y="88"/>
                    </a:lnTo>
                    <a:lnTo>
                      <a:pt x="208" y="86"/>
                    </a:lnTo>
                    <a:lnTo>
                      <a:pt x="206" y="78"/>
                    </a:lnTo>
                    <a:lnTo>
                      <a:pt x="206" y="70"/>
                    </a:lnTo>
                    <a:lnTo>
                      <a:pt x="206" y="64"/>
                    </a:lnTo>
                    <a:lnTo>
                      <a:pt x="204" y="62"/>
                    </a:lnTo>
                    <a:lnTo>
                      <a:pt x="200" y="60"/>
                    </a:lnTo>
                    <a:lnTo>
                      <a:pt x="200" y="58"/>
                    </a:lnTo>
                    <a:lnTo>
                      <a:pt x="202" y="52"/>
                    </a:lnTo>
                    <a:lnTo>
                      <a:pt x="204" y="46"/>
                    </a:lnTo>
                    <a:lnTo>
                      <a:pt x="210" y="42"/>
                    </a:lnTo>
                    <a:lnTo>
                      <a:pt x="212" y="42"/>
                    </a:lnTo>
                    <a:lnTo>
                      <a:pt x="222" y="40"/>
                    </a:lnTo>
                    <a:lnTo>
                      <a:pt x="224" y="34"/>
                    </a:lnTo>
                    <a:lnTo>
                      <a:pt x="224" y="26"/>
                    </a:lnTo>
                    <a:lnTo>
                      <a:pt x="224" y="10"/>
                    </a:lnTo>
                    <a:lnTo>
                      <a:pt x="228" y="4"/>
                    </a:lnTo>
                    <a:lnTo>
                      <a:pt x="232" y="2"/>
                    </a:lnTo>
                    <a:lnTo>
                      <a:pt x="238" y="0"/>
                    </a:lnTo>
                    <a:lnTo>
                      <a:pt x="246" y="0"/>
                    </a:lnTo>
                    <a:lnTo>
                      <a:pt x="260" y="4"/>
                    </a:lnTo>
                    <a:lnTo>
                      <a:pt x="272" y="10"/>
                    </a:lnTo>
                    <a:lnTo>
                      <a:pt x="302" y="20"/>
                    </a:lnTo>
                    <a:lnTo>
                      <a:pt x="318" y="28"/>
                    </a:lnTo>
                    <a:lnTo>
                      <a:pt x="324" y="32"/>
                    </a:lnTo>
                    <a:lnTo>
                      <a:pt x="326" y="36"/>
                    </a:lnTo>
                    <a:lnTo>
                      <a:pt x="328" y="50"/>
                    </a:lnTo>
                    <a:lnTo>
                      <a:pt x="334" y="62"/>
                    </a:lnTo>
                    <a:lnTo>
                      <a:pt x="340" y="72"/>
                    </a:lnTo>
                    <a:lnTo>
                      <a:pt x="352" y="80"/>
                    </a:lnTo>
                    <a:lnTo>
                      <a:pt x="366" y="94"/>
                    </a:lnTo>
                    <a:lnTo>
                      <a:pt x="378" y="106"/>
                    </a:lnTo>
                    <a:lnTo>
                      <a:pt x="392" y="120"/>
                    </a:lnTo>
                    <a:lnTo>
                      <a:pt x="406" y="132"/>
                    </a:lnTo>
                    <a:lnTo>
                      <a:pt x="418" y="140"/>
                    </a:lnTo>
                    <a:lnTo>
                      <a:pt x="426" y="146"/>
                    </a:lnTo>
                    <a:lnTo>
                      <a:pt x="428" y="152"/>
                    </a:lnTo>
                    <a:lnTo>
                      <a:pt x="428" y="162"/>
                    </a:lnTo>
                    <a:lnTo>
                      <a:pt x="428" y="174"/>
                    </a:lnTo>
                    <a:lnTo>
                      <a:pt x="426" y="188"/>
                    </a:lnTo>
                    <a:lnTo>
                      <a:pt x="420" y="202"/>
                    </a:lnTo>
                    <a:lnTo>
                      <a:pt x="418" y="212"/>
                    </a:lnTo>
                    <a:lnTo>
                      <a:pt x="416" y="222"/>
                    </a:lnTo>
                    <a:lnTo>
                      <a:pt x="410" y="242"/>
                    </a:lnTo>
                    <a:lnTo>
                      <a:pt x="416" y="242"/>
                    </a:lnTo>
                    <a:lnTo>
                      <a:pt x="420" y="244"/>
                    </a:lnTo>
                    <a:lnTo>
                      <a:pt x="428" y="252"/>
                    </a:lnTo>
                    <a:lnTo>
                      <a:pt x="434" y="262"/>
                    </a:lnTo>
                    <a:lnTo>
                      <a:pt x="440" y="268"/>
                    </a:lnTo>
                    <a:lnTo>
                      <a:pt x="446" y="270"/>
                    </a:lnTo>
                    <a:lnTo>
                      <a:pt x="452" y="268"/>
                    </a:lnTo>
                    <a:lnTo>
                      <a:pt x="456" y="266"/>
                    </a:lnTo>
                    <a:lnTo>
                      <a:pt x="462" y="262"/>
                    </a:lnTo>
                    <a:lnTo>
                      <a:pt x="472" y="254"/>
                    </a:lnTo>
                    <a:lnTo>
                      <a:pt x="482" y="248"/>
                    </a:lnTo>
                    <a:lnTo>
                      <a:pt x="492" y="244"/>
                    </a:lnTo>
                    <a:lnTo>
                      <a:pt x="504" y="240"/>
                    </a:lnTo>
                    <a:lnTo>
                      <a:pt x="528" y="238"/>
                    </a:lnTo>
                    <a:lnTo>
                      <a:pt x="544" y="238"/>
                    </a:lnTo>
                    <a:lnTo>
                      <a:pt x="560" y="240"/>
                    </a:lnTo>
                    <a:lnTo>
                      <a:pt x="574" y="244"/>
                    </a:lnTo>
                    <a:lnTo>
                      <a:pt x="582" y="248"/>
                    </a:lnTo>
                    <a:lnTo>
                      <a:pt x="588" y="252"/>
                    </a:lnTo>
                    <a:lnTo>
                      <a:pt x="606" y="270"/>
                    </a:lnTo>
                    <a:lnTo>
                      <a:pt x="614" y="282"/>
                    </a:lnTo>
                    <a:lnTo>
                      <a:pt x="616" y="288"/>
                    </a:lnTo>
                    <a:lnTo>
                      <a:pt x="618" y="294"/>
                    </a:lnTo>
                    <a:lnTo>
                      <a:pt x="618" y="300"/>
                    </a:lnTo>
                    <a:lnTo>
                      <a:pt x="614" y="304"/>
                    </a:lnTo>
                    <a:lnTo>
                      <a:pt x="606" y="312"/>
                    </a:lnTo>
                    <a:lnTo>
                      <a:pt x="600" y="320"/>
                    </a:lnTo>
                    <a:lnTo>
                      <a:pt x="596" y="328"/>
                    </a:lnTo>
                    <a:lnTo>
                      <a:pt x="592" y="332"/>
                    </a:lnTo>
                    <a:lnTo>
                      <a:pt x="590" y="332"/>
                    </a:lnTo>
                    <a:lnTo>
                      <a:pt x="588" y="334"/>
                    </a:lnTo>
                    <a:lnTo>
                      <a:pt x="588" y="338"/>
                    </a:lnTo>
                    <a:lnTo>
                      <a:pt x="590" y="348"/>
                    </a:lnTo>
                    <a:lnTo>
                      <a:pt x="590" y="354"/>
                    </a:lnTo>
                    <a:lnTo>
                      <a:pt x="588" y="356"/>
                    </a:lnTo>
                    <a:lnTo>
                      <a:pt x="586" y="356"/>
                    </a:lnTo>
                    <a:lnTo>
                      <a:pt x="578" y="356"/>
                    </a:lnTo>
                    <a:lnTo>
                      <a:pt x="570" y="352"/>
                    </a:lnTo>
                    <a:lnTo>
                      <a:pt x="564" y="350"/>
                    </a:lnTo>
                    <a:lnTo>
                      <a:pt x="560" y="352"/>
                    </a:lnTo>
                    <a:lnTo>
                      <a:pt x="552" y="358"/>
                    </a:lnTo>
                    <a:lnTo>
                      <a:pt x="528" y="378"/>
                    </a:lnTo>
                    <a:lnTo>
                      <a:pt x="506" y="398"/>
                    </a:lnTo>
                    <a:lnTo>
                      <a:pt x="492" y="408"/>
                    </a:lnTo>
                    <a:lnTo>
                      <a:pt x="480" y="416"/>
                    </a:lnTo>
                    <a:lnTo>
                      <a:pt x="466" y="422"/>
                    </a:lnTo>
                    <a:lnTo>
                      <a:pt x="452" y="426"/>
                    </a:lnTo>
                    <a:lnTo>
                      <a:pt x="442" y="430"/>
                    </a:lnTo>
                    <a:lnTo>
                      <a:pt x="432" y="434"/>
                    </a:lnTo>
                    <a:lnTo>
                      <a:pt x="424" y="438"/>
                    </a:lnTo>
                    <a:lnTo>
                      <a:pt x="416" y="446"/>
                    </a:lnTo>
                    <a:lnTo>
                      <a:pt x="408" y="452"/>
                    </a:lnTo>
                    <a:lnTo>
                      <a:pt x="400" y="456"/>
                    </a:lnTo>
                    <a:lnTo>
                      <a:pt x="396" y="448"/>
                    </a:lnTo>
                    <a:lnTo>
                      <a:pt x="392" y="442"/>
                    </a:lnTo>
                    <a:lnTo>
                      <a:pt x="388" y="436"/>
                    </a:lnTo>
                    <a:lnTo>
                      <a:pt x="382" y="432"/>
                    </a:lnTo>
                    <a:lnTo>
                      <a:pt x="370" y="426"/>
                    </a:lnTo>
                    <a:lnTo>
                      <a:pt x="360" y="418"/>
                    </a:lnTo>
                    <a:lnTo>
                      <a:pt x="356" y="412"/>
                    </a:lnTo>
                    <a:lnTo>
                      <a:pt x="350" y="412"/>
                    </a:lnTo>
                    <a:lnTo>
                      <a:pt x="334" y="412"/>
                    </a:lnTo>
                    <a:lnTo>
                      <a:pt x="296" y="410"/>
                    </a:lnTo>
                    <a:lnTo>
                      <a:pt x="290" y="410"/>
                    </a:lnTo>
                    <a:lnTo>
                      <a:pt x="284" y="414"/>
                    </a:lnTo>
                    <a:lnTo>
                      <a:pt x="278" y="424"/>
                    </a:lnTo>
                    <a:lnTo>
                      <a:pt x="272" y="436"/>
                    </a:lnTo>
                    <a:lnTo>
                      <a:pt x="266" y="448"/>
                    </a:lnTo>
                    <a:lnTo>
                      <a:pt x="262" y="452"/>
                    </a:lnTo>
                    <a:lnTo>
                      <a:pt x="258" y="456"/>
                    </a:lnTo>
                    <a:lnTo>
                      <a:pt x="252" y="456"/>
                    </a:lnTo>
                    <a:lnTo>
                      <a:pt x="244" y="456"/>
                    </a:lnTo>
                    <a:lnTo>
                      <a:pt x="230" y="456"/>
                    </a:lnTo>
                    <a:lnTo>
                      <a:pt x="216" y="458"/>
                    </a:lnTo>
                    <a:lnTo>
                      <a:pt x="186" y="466"/>
                    </a:ln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1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262;p3"/>
              <p:cNvSpPr/>
              <p:nvPr/>
            </p:nvSpPr>
            <p:spPr>
              <a:xfrm>
                <a:off x="1982" y="1374"/>
                <a:ext cx="504" cy="547"/>
              </a:xfrm>
              <a:custGeom>
                <a:avLst/>
                <a:gdLst/>
                <a:ahLst/>
                <a:cxnLst/>
                <a:rect l="l" t="t" r="r" b="b"/>
                <a:pathLst>
                  <a:path w="536" h="646" extrusionOk="0">
                    <a:moveTo>
                      <a:pt x="254" y="646"/>
                    </a:moveTo>
                    <a:lnTo>
                      <a:pt x="254" y="646"/>
                    </a:lnTo>
                    <a:lnTo>
                      <a:pt x="248" y="638"/>
                    </a:lnTo>
                    <a:lnTo>
                      <a:pt x="242" y="632"/>
                    </a:lnTo>
                    <a:lnTo>
                      <a:pt x="234" y="624"/>
                    </a:lnTo>
                    <a:lnTo>
                      <a:pt x="226" y="618"/>
                    </a:lnTo>
                    <a:lnTo>
                      <a:pt x="206" y="610"/>
                    </a:lnTo>
                    <a:lnTo>
                      <a:pt x="188" y="602"/>
                    </a:lnTo>
                    <a:lnTo>
                      <a:pt x="166" y="598"/>
                    </a:lnTo>
                    <a:lnTo>
                      <a:pt x="142" y="594"/>
                    </a:lnTo>
                    <a:lnTo>
                      <a:pt x="122" y="590"/>
                    </a:lnTo>
                    <a:lnTo>
                      <a:pt x="118" y="590"/>
                    </a:lnTo>
                    <a:lnTo>
                      <a:pt x="114" y="588"/>
                    </a:lnTo>
                    <a:lnTo>
                      <a:pt x="108" y="582"/>
                    </a:lnTo>
                    <a:lnTo>
                      <a:pt x="96" y="580"/>
                    </a:lnTo>
                    <a:lnTo>
                      <a:pt x="84" y="578"/>
                    </a:lnTo>
                    <a:lnTo>
                      <a:pt x="80" y="578"/>
                    </a:lnTo>
                    <a:lnTo>
                      <a:pt x="76" y="582"/>
                    </a:lnTo>
                    <a:lnTo>
                      <a:pt x="68" y="590"/>
                    </a:lnTo>
                    <a:lnTo>
                      <a:pt x="64" y="592"/>
                    </a:lnTo>
                    <a:lnTo>
                      <a:pt x="58" y="592"/>
                    </a:lnTo>
                    <a:lnTo>
                      <a:pt x="48" y="590"/>
                    </a:lnTo>
                    <a:lnTo>
                      <a:pt x="26" y="580"/>
                    </a:lnTo>
                    <a:lnTo>
                      <a:pt x="18" y="576"/>
                    </a:lnTo>
                    <a:lnTo>
                      <a:pt x="12" y="572"/>
                    </a:lnTo>
                    <a:lnTo>
                      <a:pt x="8" y="566"/>
                    </a:lnTo>
                    <a:lnTo>
                      <a:pt x="4" y="554"/>
                    </a:lnTo>
                    <a:lnTo>
                      <a:pt x="0" y="536"/>
                    </a:lnTo>
                    <a:lnTo>
                      <a:pt x="0" y="518"/>
                    </a:lnTo>
                    <a:lnTo>
                      <a:pt x="2" y="512"/>
                    </a:lnTo>
                    <a:lnTo>
                      <a:pt x="6" y="504"/>
                    </a:lnTo>
                    <a:lnTo>
                      <a:pt x="12" y="496"/>
                    </a:lnTo>
                    <a:lnTo>
                      <a:pt x="16" y="492"/>
                    </a:lnTo>
                    <a:lnTo>
                      <a:pt x="24" y="488"/>
                    </a:lnTo>
                    <a:lnTo>
                      <a:pt x="28" y="480"/>
                    </a:lnTo>
                    <a:lnTo>
                      <a:pt x="38" y="466"/>
                    </a:lnTo>
                    <a:lnTo>
                      <a:pt x="48" y="452"/>
                    </a:lnTo>
                    <a:lnTo>
                      <a:pt x="52" y="448"/>
                    </a:lnTo>
                    <a:lnTo>
                      <a:pt x="58" y="442"/>
                    </a:lnTo>
                    <a:lnTo>
                      <a:pt x="70" y="436"/>
                    </a:lnTo>
                    <a:lnTo>
                      <a:pt x="76" y="432"/>
                    </a:lnTo>
                    <a:lnTo>
                      <a:pt x="78" y="426"/>
                    </a:lnTo>
                    <a:lnTo>
                      <a:pt x="82" y="412"/>
                    </a:lnTo>
                    <a:lnTo>
                      <a:pt x="86" y="394"/>
                    </a:lnTo>
                    <a:lnTo>
                      <a:pt x="92" y="378"/>
                    </a:lnTo>
                    <a:lnTo>
                      <a:pt x="92" y="374"/>
                    </a:lnTo>
                    <a:lnTo>
                      <a:pt x="92" y="368"/>
                    </a:lnTo>
                    <a:lnTo>
                      <a:pt x="94" y="366"/>
                    </a:lnTo>
                    <a:lnTo>
                      <a:pt x="100" y="364"/>
                    </a:lnTo>
                    <a:lnTo>
                      <a:pt x="110" y="362"/>
                    </a:lnTo>
                    <a:lnTo>
                      <a:pt x="124" y="356"/>
                    </a:lnTo>
                    <a:lnTo>
                      <a:pt x="138" y="346"/>
                    </a:lnTo>
                    <a:lnTo>
                      <a:pt x="150" y="334"/>
                    </a:lnTo>
                    <a:lnTo>
                      <a:pt x="154" y="328"/>
                    </a:lnTo>
                    <a:lnTo>
                      <a:pt x="156" y="320"/>
                    </a:lnTo>
                    <a:lnTo>
                      <a:pt x="158" y="302"/>
                    </a:lnTo>
                    <a:lnTo>
                      <a:pt x="158" y="286"/>
                    </a:lnTo>
                    <a:lnTo>
                      <a:pt x="156" y="278"/>
                    </a:lnTo>
                    <a:lnTo>
                      <a:pt x="156" y="274"/>
                    </a:lnTo>
                    <a:lnTo>
                      <a:pt x="156" y="272"/>
                    </a:lnTo>
                    <a:lnTo>
                      <a:pt x="160" y="268"/>
                    </a:lnTo>
                    <a:lnTo>
                      <a:pt x="168" y="264"/>
                    </a:lnTo>
                    <a:lnTo>
                      <a:pt x="182" y="260"/>
                    </a:lnTo>
                    <a:lnTo>
                      <a:pt x="194" y="254"/>
                    </a:lnTo>
                    <a:lnTo>
                      <a:pt x="202" y="252"/>
                    </a:lnTo>
                    <a:lnTo>
                      <a:pt x="206" y="246"/>
                    </a:lnTo>
                    <a:lnTo>
                      <a:pt x="212" y="240"/>
                    </a:lnTo>
                    <a:lnTo>
                      <a:pt x="216" y="234"/>
                    </a:lnTo>
                    <a:lnTo>
                      <a:pt x="222" y="228"/>
                    </a:lnTo>
                    <a:lnTo>
                      <a:pt x="226" y="226"/>
                    </a:lnTo>
                    <a:lnTo>
                      <a:pt x="232" y="226"/>
                    </a:lnTo>
                    <a:lnTo>
                      <a:pt x="234" y="226"/>
                    </a:lnTo>
                    <a:lnTo>
                      <a:pt x="234" y="220"/>
                    </a:lnTo>
                    <a:lnTo>
                      <a:pt x="236" y="218"/>
                    </a:lnTo>
                    <a:lnTo>
                      <a:pt x="240" y="216"/>
                    </a:lnTo>
                    <a:lnTo>
                      <a:pt x="250" y="216"/>
                    </a:lnTo>
                    <a:lnTo>
                      <a:pt x="258" y="214"/>
                    </a:lnTo>
                    <a:lnTo>
                      <a:pt x="262" y="214"/>
                    </a:lnTo>
                    <a:lnTo>
                      <a:pt x="266" y="212"/>
                    </a:lnTo>
                    <a:lnTo>
                      <a:pt x="266" y="206"/>
                    </a:lnTo>
                    <a:lnTo>
                      <a:pt x="268" y="202"/>
                    </a:lnTo>
                    <a:lnTo>
                      <a:pt x="270" y="196"/>
                    </a:lnTo>
                    <a:lnTo>
                      <a:pt x="272" y="188"/>
                    </a:lnTo>
                    <a:lnTo>
                      <a:pt x="272" y="172"/>
                    </a:lnTo>
                    <a:lnTo>
                      <a:pt x="272" y="156"/>
                    </a:lnTo>
                    <a:lnTo>
                      <a:pt x="272" y="140"/>
                    </a:lnTo>
                    <a:lnTo>
                      <a:pt x="274" y="136"/>
                    </a:lnTo>
                    <a:lnTo>
                      <a:pt x="278" y="132"/>
                    </a:lnTo>
                    <a:lnTo>
                      <a:pt x="286" y="128"/>
                    </a:lnTo>
                    <a:lnTo>
                      <a:pt x="306" y="122"/>
                    </a:lnTo>
                    <a:lnTo>
                      <a:pt x="328" y="118"/>
                    </a:lnTo>
                    <a:lnTo>
                      <a:pt x="340" y="116"/>
                    </a:lnTo>
                    <a:lnTo>
                      <a:pt x="352" y="110"/>
                    </a:lnTo>
                    <a:lnTo>
                      <a:pt x="356" y="106"/>
                    </a:lnTo>
                    <a:lnTo>
                      <a:pt x="360" y="100"/>
                    </a:lnTo>
                    <a:lnTo>
                      <a:pt x="364" y="94"/>
                    </a:lnTo>
                    <a:lnTo>
                      <a:pt x="370" y="92"/>
                    </a:lnTo>
                    <a:lnTo>
                      <a:pt x="376" y="86"/>
                    </a:lnTo>
                    <a:lnTo>
                      <a:pt x="380" y="80"/>
                    </a:lnTo>
                    <a:lnTo>
                      <a:pt x="386" y="74"/>
                    </a:lnTo>
                    <a:lnTo>
                      <a:pt x="392" y="70"/>
                    </a:lnTo>
                    <a:lnTo>
                      <a:pt x="402" y="68"/>
                    </a:lnTo>
                    <a:lnTo>
                      <a:pt x="412" y="68"/>
                    </a:lnTo>
                    <a:lnTo>
                      <a:pt x="422" y="64"/>
                    </a:lnTo>
                    <a:lnTo>
                      <a:pt x="426" y="62"/>
                    </a:lnTo>
                    <a:lnTo>
                      <a:pt x="430" y="60"/>
                    </a:lnTo>
                    <a:lnTo>
                      <a:pt x="444" y="38"/>
                    </a:lnTo>
                    <a:lnTo>
                      <a:pt x="460" y="18"/>
                    </a:lnTo>
                    <a:lnTo>
                      <a:pt x="464" y="14"/>
                    </a:lnTo>
                    <a:lnTo>
                      <a:pt x="470" y="12"/>
                    </a:lnTo>
                    <a:lnTo>
                      <a:pt x="486" y="6"/>
                    </a:lnTo>
                    <a:lnTo>
                      <a:pt x="518" y="0"/>
                    </a:lnTo>
                    <a:lnTo>
                      <a:pt x="504" y="30"/>
                    </a:lnTo>
                    <a:lnTo>
                      <a:pt x="496" y="44"/>
                    </a:lnTo>
                    <a:lnTo>
                      <a:pt x="488" y="58"/>
                    </a:lnTo>
                    <a:lnTo>
                      <a:pt x="480" y="70"/>
                    </a:lnTo>
                    <a:lnTo>
                      <a:pt x="474" y="84"/>
                    </a:lnTo>
                    <a:lnTo>
                      <a:pt x="472" y="98"/>
                    </a:lnTo>
                    <a:lnTo>
                      <a:pt x="470" y="112"/>
                    </a:lnTo>
                    <a:lnTo>
                      <a:pt x="470" y="148"/>
                    </a:lnTo>
                    <a:lnTo>
                      <a:pt x="472" y="184"/>
                    </a:lnTo>
                    <a:lnTo>
                      <a:pt x="482" y="200"/>
                    </a:lnTo>
                    <a:lnTo>
                      <a:pt x="488" y="216"/>
                    </a:lnTo>
                    <a:lnTo>
                      <a:pt x="492" y="230"/>
                    </a:lnTo>
                    <a:lnTo>
                      <a:pt x="496" y="268"/>
                    </a:lnTo>
                    <a:lnTo>
                      <a:pt x="500" y="306"/>
                    </a:lnTo>
                    <a:lnTo>
                      <a:pt x="502" y="308"/>
                    </a:lnTo>
                    <a:lnTo>
                      <a:pt x="508" y="310"/>
                    </a:lnTo>
                    <a:lnTo>
                      <a:pt x="514" y="314"/>
                    </a:lnTo>
                    <a:lnTo>
                      <a:pt x="518" y="316"/>
                    </a:lnTo>
                    <a:lnTo>
                      <a:pt x="522" y="326"/>
                    </a:lnTo>
                    <a:lnTo>
                      <a:pt x="526" y="336"/>
                    </a:lnTo>
                    <a:lnTo>
                      <a:pt x="532" y="366"/>
                    </a:lnTo>
                    <a:lnTo>
                      <a:pt x="536" y="396"/>
                    </a:lnTo>
                    <a:lnTo>
                      <a:pt x="536" y="404"/>
                    </a:lnTo>
                    <a:lnTo>
                      <a:pt x="536" y="410"/>
                    </a:lnTo>
                    <a:lnTo>
                      <a:pt x="532" y="416"/>
                    </a:lnTo>
                    <a:lnTo>
                      <a:pt x="528" y="420"/>
                    </a:lnTo>
                    <a:lnTo>
                      <a:pt x="518" y="430"/>
                    </a:lnTo>
                    <a:lnTo>
                      <a:pt x="506" y="440"/>
                    </a:lnTo>
                    <a:lnTo>
                      <a:pt x="502" y="444"/>
                    </a:lnTo>
                    <a:lnTo>
                      <a:pt x="500" y="448"/>
                    </a:lnTo>
                    <a:lnTo>
                      <a:pt x="504" y="458"/>
                    </a:lnTo>
                    <a:lnTo>
                      <a:pt x="506" y="470"/>
                    </a:lnTo>
                    <a:lnTo>
                      <a:pt x="506" y="476"/>
                    </a:lnTo>
                    <a:lnTo>
                      <a:pt x="504" y="480"/>
                    </a:lnTo>
                    <a:lnTo>
                      <a:pt x="488" y="508"/>
                    </a:lnTo>
                    <a:lnTo>
                      <a:pt x="480" y="522"/>
                    </a:lnTo>
                    <a:lnTo>
                      <a:pt x="468" y="534"/>
                    </a:lnTo>
                    <a:lnTo>
                      <a:pt x="464" y="538"/>
                    </a:lnTo>
                    <a:lnTo>
                      <a:pt x="462" y="544"/>
                    </a:lnTo>
                    <a:lnTo>
                      <a:pt x="458" y="558"/>
                    </a:lnTo>
                    <a:lnTo>
                      <a:pt x="454" y="584"/>
                    </a:lnTo>
                    <a:lnTo>
                      <a:pt x="450" y="598"/>
                    </a:lnTo>
                    <a:lnTo>
                      <a:pt x="446" y="614"/>
                    </a:lnTo>
                    <a:lnTo>
                      <a:pt x="442" y="620"/>
                    </a:lnTo>
                    <a:lnTo>
                      <a:pt x="438" y="626"/>
                    </a:lnTo>
                    <a:lnTo>
                      <a:pt x="432" y="630"/>
                    </a:lnTo>
                    <a:lnTo>
                      <a:pt x="426" y="632"/>
                    </a:lnTo>
                    <a:lnTo>
                      <a:pt x="404" y="630"/>
                    </a:lnTo>
                    <a:lnTo>
                      <a:pt x="392" y="630"/>
                    </a:lnTo>
                    <a:lnTo>
                      <a:pt x="380" y="626"/>
                    </a:lnTo>
                    <a:lnTo>
                      <a:pt x="362" y="618"/>
                    </a:lnTo>
                    <a:lnTo>
                      <a:pt x="346" y="610"/>
                    </a:lnTo>
                    <a:lnTo>
                      <a:pt x="328" y="602"/>
                    </a:lnTo>
                    <a:lnTo>
                      <a:pt x="312" y="594"/>
                    </a:lnTo>
                    <a:lnTo>
                      <a:pt x="304" y="592"/>
                    </a:lnTo>
                    <a:lnTo>
                      <a:pt x="300" y="592"/>
                    </a:lnTo>
                    <a:lnTo>
                      <a:pt x="298" y="594"/>
                    </a:lnTo>
                    <a:lnTo>
                      <a:pt x="296" y="596"/>
                    </a:lnTo>
                    <a:lnTo>
                      <a:pt x="294" y="606"/>
                    </a:lnTo>
                    <a:lnTo>
                      <a:pt x="294" y="610"/>
                    </a:lnTo>
                    <a:lnTo>
                      <a:pt x="292" y="616"/>
                    </a:lnTo>
                    <a:lnTo>
                      <a:pt x="286" y="624"/>
                    </a:lnTo>
                    <a:lnTo>
                      <a:pt x="274" y="636"/>
                    </a:lnTo>
                    <a:lnTo>
                      <a:pt x="262" y="644"/>
                    </a:lnTo>
                    <a:lnTo>
                      <a:pt x="258" y="646"/>
                    </a:lnTo>
                    <a:lnTo>
                      <a:pt x="254" y="64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1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263;p3"/>
              <p:cNvSpPr/>
              <p:nvPr/>
            </p:nvSpPr>
            <p:spPr>
              <a:xfrm>
                <a:off x="1982" y="1374"/>
                <a:ext cx="504" cy="547"/>
              </a:xfrm>
              <a:custGeom>
                <a:avLst/>
                <a:gdLst/>
                <a:ahLst/>
                <a:cxnLst/>
                <a:rect l="l" t="t" r="r" b="b"/>
                <a:pathLst>
                  <a:path w="536" h="646" extrusionOk="0">
                    <a:moveTo>
                      <a:pt x="254" y="646"/>
                    </a:moveTo>
                    <a:lnTo>
                      <a:pt x="254" y="646"/>
                    </a:lnTo>
                    <a:lnTo>
                      <a:pt x="248" y="638"/>
                    </a:lnTo>
                    <a:lnTo>
                      <a:pt x="242" y="632"/>
                    </a:lnTo>
                    <a:lnTo>
                      <a:pt x="234" y="624"/>
                    </a:lnTo>
                    <a:lnTo>
                      <a:pt x="226" y="618"/>
                    </a:lnTo>
                    <a:lnTo>
                      <a:pt x="206" y="610"/>
                    </a:lnTo>
                    <a:lnTo>
                      <a:pt x="188" y="602"/>
                    </a:lnTo>
                    <a:lnTo>
                      <a:pt x="166" y="598"/>
                    </a:lnTo>
                    <a:lnTo>
                      <a:pt x="142" y="594"/>
                    </a:lnTo>
                    <a:lnTo>
                      <a:pt x="122" y="590"/>
                    </a:lnTo>
                    <a:lnTo>
                      <a:pt x="118" y="590"/>
                    </a:lnTo>
                    <a:lnTo>
                      <a:pt x="114" y="588"/>
                    </a:lnTo>
                    <a:lnTo>
                      <a:pt x="108" y="582"/>
                    </a:lnTo>
                    <a:lnTo>
                      <a:pt x="96" y="580"/>
                    </a:lnTo>
                    <a:lnTo>
                      <a:pt x="84" y="578"/>
                    </a:lnTo>
                    <a:lnTo>
                      <a:pt x="80" y="578"/>
                    </a:lnTo>
                    <a:lnTo>
                      <a:pt x="76" y="582"/>
                    </a:lnTo>
                    <a:lnTo>
                      <a:pt x="68" y="590"/>
                    </a:lnTo>
                    <a:lnTo>
                      <a:pt x="64" y="592"/>
                    </a:lnTo>
                    <a:lnTo>
                      <a:pt x="58" y="592"/>
                    </a:lnTo>
                    <a:lnTo>
                      <a:pt x="48" y="590"/>
                    </a:lnTo>
                    <a:lnTo>
                      <a:pt x="26" y="580"/>
                    </a:lnTo>
                    <a:lnTo>
                      <a:pt x="18" y="576"/>
                    </a:lnTo>
                    <a:lnTo>
                      <a:pt x="12" y="572"/>
                    </a:lnTo>
                    <a:lnTo>
                      <a:pt x="8" y="566"/>
                    </a:lnTo>
                    <a:lnTo>
                      <a:pt x="4" y="554"/>
                    </a:lnTo>
                    <a:lnTo>
                      <a:pt x="0" y="536"/>
                    </a:lnTo>
                    <a:lnTo>
                      <a:pt x="0" y="518"/>
                    </a:lnTo>
                    <a:lnTo>
                      <a:pt x="2" y="512"/>
                    </a:lnTo>
                    <a:lnTo>
                      <a:pt x="6" y="504"/>
                    </a:lnTo>
                    <a:lnTo>
                      <a:pt x="12" y="496"/>
                    </a:lnTo>
                    <a:lnTo>
                      <a:pt x="16" y="492"/>
                    </a:lnTo>
                    <a:lnTo>
                      <a:pt x="24" y="488"/>
                    </a:lnTo>
                    <a:lnTo>
                      <a:pt x="28" y="480"/>
                    </a:lnTo>
                    <a:lnTo>
                      <a:pt x="38" y="466"/>
                    </a:lnTo>
                    <a:lnTo>
                      <a:pt x="48" y="452"/>
                    </a:lnTo>
                    <a:lnTo>
                      <a:pt x="52" y="448"/>
                    </a:lnTo>
                    <a:lnTo>
                      <a:pt x="58" y="442"/>
                    </a:lnTo>
                    <a:lnTo>
                      <a:pt x="70" y="436"/>
                    </a:lnTo>
                    <a:lnTo>
                      <a:pt x="76" y="432"/>
                    </a:lnTo>
                    <a:lnTo>
                      <a:pt x="78" y="426"/>
                    </a:lnTo>
                    <a:lnTo>
                      <a:pt x="82" y="412"/>
                    </a:lnTo>
                    <a:lnTo>
                      <a:pt x="86" y="394"/>
                    </a:lnTo>
                    <a:lnTo>
                      <a:pt x="92" y="378"/>
                    </a:lnTo>
                    <a:lnTo>
                      <a:pt x="92" y="374"/>
                    </a:lnTo>
                    <a:lnTo>
                      <a:pt x="92" y="368"/>
                    </a:lnTo>
                    <a:lnTo>
                      <a:pt x="94" y="366"/>
                    </a:lnTo>
                    <a:lnTo>
                      <a:pt x="100" y="364"/>
                    </a:lnTo>
                    <a:lnTo>
                      <a:pt x="110" y="362"/>
                    </a:lnTo>
                    <a:lnTo>
                      <a:pt x="124" y="356"/>
                    </a:lnTo>
                    <a:lnTo>
                      <a:pt x="138" y="346"/>
                    </a:lnTo>
                    <a:lnTo>
                      <a:pt x="150" y="334"/>
                    </a:lnTo>
                    <a:lnTo>
                      <a:pt x="154" y="328"/>
                    </a:lnTo>
                    <a:lnTo>
                      <a:pt x="156" y="320"/>
                    </a:lnTo>
                    <a:lnTo>
                      <a:pt x="158" y="302"/>
                    </a:lnTo>
                    <a:lnTo>
                      <a:pt x="158" y="286"/>
                    </a:lnTo>
                    <a:lnTo>
                      <a:pt x="156" y="278"/>
                    </a:lnTo>
                    <a:lnTo>
                      <a:pt x="156" y="274"/>
                    </a:lnTo>
                    <a:lnTo>
                      <a:pt x="156" y="272"/>
                    </a:lnTo>
                    <a:lnTo>
                      <a:pt x="160" y="268"/>
                    </a:lnTo>
                    <a:lnTo>
                      <a:pt x="168" y="264"/>
                    </a:lnTo>
                    <a:lnTo>
                      <a:pt x="182" y="260"/>
                    </a:lnTo>
                    <a:lnTo>
                      <a:pt x="194" y="254"/>
                    </a:lnTo>
                    <a:lnTo>
                      <a:pt x="202" y="252"/>
                    </a:lnTo>
                    <a:lnTo>
                      <a:pt x="206" y="246"/>
                    </a:lnTo>
                    <a:lnTo>
                      <a:pt x="212" y="240"/>
                    </a:lnTo>
                    <a:lnTo>
                      <a:pt x="216" y="234"/>
                    </a:lnTo>
                    <a:lnTo>
                      <a:pt x="222" y="228"/>
                    </a:lnTo>
                    <a:lnTo>
                      <a:pt x="226" y="226"/>
                    </a:lnTo>
                    <a:lnTo>
                      <a:pt x="232" y="226"/>
                    </a:lnTo>
                    <a:lnTo>
                      <a:pt x="234" y="226"/>
                    </a:lnTo>
                    <a:lnTo>
                      <a:pt x="234" y="220"/>
                    </a:lnTo>
                    <a:lnTo>
                      <a:pt x="236" y="218"/>
                    </a:lnTo>
                    <a:lnTo>
                      <a:pt x="240" y="216"/>
                    </a:lnTo>
                    <a:lnTo>
                      <a:pt x="250" y="216"/>
                    </a:lnTo>
                    <a:lnTo>
                      <a:pt x="258" y="214"/>
                    </a:lnTo>
                    <a:lnTo>
                      <a:pt x="262" y="214"/>
                    </a:lnTo>
                    <a:lnTo>
                      <a:pt x="266" y="212"/>
                    </a:lnTo>
                    <a:lnTo>
                      <a:pt x="266" y="206"/>
                    </a:lnTo>
                    <a:lnTo>
                      <a:pt x="268" y="202"/>
                    </a:lnTo>
                    <a:lnTo>
                      <a:pt x="270" y="196"/>
                    </a:lnTo>
                    <a:lnTo>
                      <a:pt x="272" y="188"/>
                    </a:lnTo>
                    <a:lnTo>
                      <a:pt x="272" y="172"/>
                    </a:lnTo>
                    <a:lnTo>
                      <a:pt x="272" y="156"/>
                    </a:lnTo>
                    <a:lnTo>
                      <a:pt x="272" y="140"/>
                    </a:lnTo>
                    <a:lnTo>
                      <a:pt x="274" y="136"/>
                    </a:lnTo>
                    <a:lnTo>
                      <a:pt x="278" y="132"/>
                    </a:lnTo>
                    <a:lnTo>
                      <a:pt x="286" y="128"/>
                    </a:lnTo>
                    <a:lnTo>
                      <a:pt x="306" y="122"/>
                    </a:lnTo>
                    <a:lnTo>
                      <a:pt x="328" y="118"/>
                    </a:lnTo>
                    <a:lnTo>
                      <a:pt x="340" y="116"/>
                    </a:lnTo>
                    <a:lnTo>
                      <a:pt x="352" y="110"/>
                    </a:lnTo>
                    <a:lnTo>
                      <a:pt x="356" y="106"/>
                    </a:lnTo>
                    <a:lnTo>
                      <a:pt x="360" y="100"/>
                    </a:lnTo>
                    <a:lnTo>
                      <a:pt x="364" y="94"/>
                    </a:lnTo>
                    <a:lnTo>
                      <a:pt x="370" y="92"/>
                    </a:lnTo>
                    <a:lnTo>
                      <a:pt x="376" y="86"/>
                    </a:lnTo>
                    <a:lnTo>
                      <a:pt x="380" y="80"/>
                    </a:lnTo>
                    <a:lnTo>
                      <a:pt x="386" y="74"/>
                    </a:lnTo>
                    <a:lnTo>
                      <a:pt x="392" y="70"/>
                    </a:lnTo>
                    <a:lnTo>
                      <a:pt x="402" y="68"/>
                    </a:lnTo>
                    <a:lnTo>
                      <a:pt x="412" y="68"/>
                    </a:lnTo>
                    <a:lnTo>
                      <a:pt x="422" y="64"/>
                    </a:lnTo>
                    <a:lnTo>
                      <a:pt x="426" y="62"/>
                    </a:lnTo>
                    <a:lnTo>
                      <a:pt x="430" y="60"/>
                    </a:lnTo>
                    <a:lnTo>
                      <a:pt x="444" y="38"/>
                    </a:lnTo>
                    <a:lnTo>
                      <a:pt x="460" y="18"/>
                    </a:lnTo>
                    <a:lnTo>
                      <a:pt x="464" y="14"/>
                    </a:lnTo>
                    <a:lnTo>
                      <a:pt x="470" y="12"/>
                    </a:lnTo>
                    <a:lnTo>
                      <a:pt x="486" y="6"/>
                    </a:lnTo>
                    <a:lnTo>
                      <a:pt x="518" y="0"/>
                    </a:lnTo>
                    <a:lnTo>
                      <a:pt x="504" y="30"/>
                    </a:lnTo>
                    <a:lnTo>
                      <a:pt x="496" y="44"/>
                    </a:lnTo>
                    <a:lnTo>
                      <a:pt x="488" y="58"/>
                    </a:lnTo>
                    <a:lnTo>
                      <a:pt x="480" y="70"/>
                    </a:lnTo>
                    <a:lnTo>
                      <a:pt x="474" y="84"/>
                    </a:lnTo>
                    <a:lnTo>
                      <a:pt x="472" y="98"/>
                    </a:lnTo>
                    <a:lnTo>
                      <a:pt x="470" y="112"/>
                    </a:lnTo>
                    <a:lnTo>
                      <a:pt x="470" y="148"/>
                    </a:lnTo>
                    <a:lnTo>
                      <a:pt x="472" y="184"/>
                    </a:lnTo>
                    <a:lnTo>
                      <a:pt x="482" y="200"/>
                    </a:lnTo>
                    <a:lnTo>
                      <a:pt x="488" y="216"/>
                    </a:lnTo>
                    <a:lnTo>
                      <a:pt x="492" y="230"/>
                    </a:lnTo>
                    <a:lnTo>
                      <a:pt x="496" y="268"/>
                    </a:lnTo>
                    <a:lnTo>
                      <a:pt x="500" y="306"/>
                    </a:lnTo>
                    <a:lnTo>
                      <a:pt x="502" y="308"/>
                    </a:lnTo>
                    <a:lnTo>
                      <a:pt x="508" y="310"/>
                    </a:lnTo>
                    <a:lnTo>
                      <a:pt x="514" y="314"/>
                    </a:lnTo>
                    <a:lnTo>
                      <a:pt x="518" y="316"/>
                    </a:lnTo>
                    <a:lnTo>
                      <a:pt x="522" y="326"/>
                    </a:lnTo>
                    <a:lnTo>
                      <a:pt x="526" y="336"/>
                    </a:lnTo>
                    <a:lnTo>
                      <a:pt x="532" y="366"/>
                    </a:lnTo>
                    <a:lnTo>
                      <a:pt x="536" y="396"/>
                    </a:lnTo>
                    <a:lnTo>
                      <a:pt x="536" y="404"/>
                    </a:lnTo>
                    <a:lnTo>
                      <a:pt x="536" y="410"/>
                    </a:lnTo>
                    <a:lnTo>
                      <a:pt x="532" y="416"/>
                    </a:lnTo>
                    <a:lnTo>
                      <a:pt x="528" y="420"/>
                    </a:lnTo>
                    <a:lnTo>
                      <a:pt x="518" y="430"/>
                    </a:lnTo>
                    <a:lnTo>
                      <a:pt x="506" y="440"/>
                    </a:lnTo>
                    <a:lnTo>
                      <a:pt x="502" y="444"/>
                    </a:lnTo>
                    <a:lnTo>
                      <a:pt x="500" y="448"/>
                    </a:lnTo>
                    <a:lnTo>
                      <a:pt x="504" y="458"/>
                    </a:lnTo>
                    <a:lnTo>
                      <a:pt x="506" y="470"/>
                    </a:lnTo>
                    <a:lnTo>
                      <a:pt x="506" y="476"/>
                    </a:lnTo>
                    <a:lnTo>
                      <a:pt x="504" y="480"/>
                    </a:lnTo>
                    <a:lnTo>
                      <a:pt x="488" y="508"/>
                    </a:lnTo>
                    <a:lnTo>
                      <a:pt x="480" y="522"/>
                    </a:lnTo>
                    <a:lnTo>
                      <a:pt x="468" y="534"/>
                    </a:lnTo>
                    <a:lnTo>
                      <a:pt x="464" y="538"/>
                    </a:lnTo>
                    <a:lnTo>
                      <a:pt x="462" y="544"/>
                    </a:lnTo>
                    <a:lnTo>
                      <a:pt x="458" y="558"/>
                    </a:lnTo>
                    <a:lnTo>
                      <a:pt x="454" y="584"/>
                    </a:lnTo>
                    <a:lnTo>
                      <a:pt x="450" y="598"/>
                    </a:lnTo>
                    <a:lnTo>
                      <a:pt x="446" y="614"/>
                    </a:lnTo>
                    <a:lnTo>
                      <a:pt x="442" y="620"/>
                    </a:lnTo>
                    <a:lnTo>
                      <a:pt x="438" y="626"/>
                    </a:lnTo>
                    <a:lnTo>
                      <a:pt x="432" y="630"/>
                    </a:lnTo>
                    <a:lnTo>
                      <a:pt x="426" y="632"/>
                    </a:lnTo>
                    <a:lnTo>
                      <a:pt x="404" y="630"/>
                    </a:lnTo>
                    <a:lnTo>
                      <a:pt x="392" y="630"/>
                    </a:lnTo>
                    <a:lnTo>
                      <a:pt x="380" y="626"/>
                    </a:lnTo>
                    <a:lnTo>
                      <a:pt x="362" y="618"/>
                    </a:lnTo>
                    <a:lnTo>
                      <a:pt x="346" y="610"/>
                    </a:lnTo>
                    <a:lnTo>
                      <a:pt x="328" y="602"/>
                    </a:lnTo>
                    <a:lnTo>
                      <a:pt x="312" y="594"/>
                    </a:lnTo>
                    <a:lnTo>
                      <a:pt x="304" y="592"/>
                    </a:lnTo>
                    <a:lnTo>
                      <a:pt x="300" y="592"/>
                    </a:lnTo>
                    <a:lnTo>
                      <a:pt x="298" y="594"/>
                    </a:lnTo>
                    <a:lnTo>
                      <a:pt x="296" y="596"/>
                    </a:lnTo>
                    <a:lnTo>
                      <a:pt x="294" y="606"/>
                    </a:lnTo>
                    <a:lnTo>
                      <a:pt x="294" y="610"/>
                    </a:lnTo>
                    <a:lnTo>
                      <a:pt x="292" y="616"/>
                    </a:lnTo>
                    <a:lnTo>
                      <a:pt x="286" y="624"/>
                    </a:lnTo>
                    <a:lnTo>
                      <a:pt x="274" y="636"/>
                    </a:lnTo>
                    <a:lnTo>
                      <a:pt x="262" y="644"/>
                    </a:lnTo>
                    <a:lnTo>
                      <a:pt x="258" y="646"/>
                    </a:lnTo>
                    <a:lnTo>
                      <a:pt x="254" y="646"/>
                    </a:ln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1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264;p3"/>
              <p:cNvSpPr/>
              <p:nvPr/>
            </p:nvSpPr>
            <p:spPr>
              <a:xfrm>
                <a:off x="1614" y="1365"/>
                <a:ext cx="426" cy="459"/>
              </a:xfrm>
              <a:custGeom>
                <a:avLst/>
                <a:gdLst/>
                <a:ahLst/>
                <a:cxnLst/>
                <a:rect l="l" t="t" r="r" b="b"/>
                <a:pathLst>
                  <a:path w="452" h="542" extrusionOk="0">
                    <a:moveTo>
                      <a:pt x="338" y="542"/>
                    </a:moveTo>
                    <a:lnTo>
                      <a:pt x="338" y="542"/>
                    </a:lnTo>
                    <a:lnTo>
                      <a:pt x="338" y="532"/>
                    </a:lnTo>
                    <a:lnTo>
                      <a:pt x="334" y="522"/>
                    </a:lnTo>
                    <a:lnTo>
                      <a:pt x="330" y="512"/>
                    </a:lnTo>
                    <a:lnTo>
                      <a:pt x="324" y="504"/>
                    </a:lnTo>
                    <a:lnTo>
                      <a:pt x="312" y="488"/>
                    </a:lnTo>
                    <a:lnTo>
                      <a:pt x="298" y="472"/>
                    </a:lnTo>
                    <a:lnTo>
                      <a:pt x="282" y="458"/>
                    </a:lnTo>
                    <a:lnTo>
                      <a:pt x="274" y="452"/>
                    </a:lnTo>
                    <a:lnTo>
                      <a:pt x="270" y="450"/>
                    </a:lnTo>
                    <a:lnTo>
                      <a:pt x="266" y="450"/>
                    </a:lnTo>
                    <a:lnTo>
                      <a:pt x="258" y="448"/>
                    </a:lnTo>
                    <a:lnTo>
                      <a:pt x="248" y="446"/>
                    </a:lnTo>
                    <a:lnTo>
                      <a:pt x="218" y="448"/>
                    </a:lnTo>
                    <a:lnTo>
                      <a:pt x="208" y="450"/>
                    </a:lnTo>
                    <a:lnTo>
                      <a:pt x="198" y="452"/>
                    </a:lnTo>
                    <a:lnTo>
                      <a:pt x="178" y="460"/>
                    </a:lnTo>
                    <a:lnTo>
                      <a:pt x="158" y="468"/>
                    </a:lnTo>
                    <a:lnTo>
                      <a:pt x="148" y="470"/>
                    </a:lnTo>
                    <a:lnTo>
                      <a:pt x="138" y="470"/>
                    </a:lnTo>
                    <a:lnTo>
                      <a:pt x="134" y="470"/>
                    </a:lnTo>
                    <a:lnTo>
                      <a:pt x="132" y="468"/>
                    </a:lnTo>
                    <a:lnTo>
                      <a:pt x="130" y="462"/>
                    </a:lnTo>
                    <a:lnTo>
                      <a:pt x="134" y="446"/>
                    </a:lnTo>
                    <a:lnTo>
                      <a:pt x="136" y="426"/>
                    </a:lnTo>
                    <a:lnTo>
                      <a:pt x="138" y="424"/>
                    </a:lnTo>
                    <a:lnTo>
                      <a:pt x="140" y="422"/>
                    </a:lnTo>
                    <a:lnTo>
                      <a:pt x="142" y="420"/>
                    </a:lnTo>
                    <a:lnTo>
                      <a:pt x="144" y="384"/>
                    </a:lnTo>
                    <a:lnTo>
                      <a:pt x="146" y="376"/>
                    </a:lnTo>
                    <a:lnTo>
                      <a:pt x="146" y="372"/>
                    </a:lnTo>
                    <a:lnTo>
                      <a:pt x="144" y="370"/>
                    </a:lnTo>
                    <a:lnTo>
                      <a:pt x="138" y="370"/>
                    </a:lnTo>
                    <a:lnTo>
                      <a:pt x="136" y="368"/>
                    </a:lnTo>
                    <a:lnTo>
                      <a:pt x="132" y="366"/>
                    </a:lnTo>
                    <a:lnTo>
                      <a:pt x="126" y="362"/>
                    </a:lnTo>
                    <a:lnTo>
                      <a:pt x="120" y="358"/>
                    </a:lnTo>
                    <a:lnTo>
                      <a:pt x="114" y="350"/>
                    </a:lnTo>
                    <a:lnTo>
                      <a:pt x="108" y="342"/>
                    </a:lnTo>
                    <a:lnTo>
                      <a:pt x="88" y="324"/>
                    </a:lnTo>
                    <a:lnTo>
                      <a:pt x="70" y="306"/>
                    </a:lnTo>
                    <a:lnTo>
                      <a:pt x="54" y="294"/>
                    </a:lnTo>
                    <a:lnTo>
                      <a:pt x="48" y="286"/>
                    </a:lnTo>
                    <a:lnTo>
                      <a:pt x="42" y="280"/>
                    </a:lnTo>
                    <a:lnTo>
                      <a:pt x="40" y="270"/>
                    </a:lnTo>
                    <a:lnTo>
                      <a:pt x="38" y="260"/>
                    </a:lnTo>
                    <a:lnTo>
                      <a:pt x="34" y="250"/>
                    </a:lnTo>
                    <a:lnTo>
                      <a:pt x="32" y="246"/>
                    </a:lnTo>
                    <a:lnTo>
                      <a:pt x="28" y="244"/>
                    </a:lnTo>
                    <a:lnTo>
                      <a:pt x="22" y="238"/>
                    </a:lnTo>
                    <a:lnTo>
                      <a:pt x="20" y="234"/>
                    </a:lnTo>
                    <a:lnTo>
                      <a:pt x="20" y="228"/>
                    </a:lnTo>
                    <a:lnTo>
                      <a:pt x="24" y="224"/>
                    </a:lnTo>
                    <a:lnTo>
                      <a:pt x="28" y="222"/>
                    </a:lnTo>
                    <a:lnTo>
                      <a:pt x="34" y="222"/>
                    </a:lnTo>
                    <a:lnTo>
                      <a:pt x="40" y="224"/>
                    </a:lnTo>
                    <a:lnTo>
                      <a:pt x="46" y="230"/>
                    </a:lnTo>
                    <a:lnTo>
                      <a:pt x="42" y="212"/>
                    </a:lnTo>
                    <a:lnTo>
                      <a:pt x="42" y="204"/>
                    </a:lnTo>
                    <a:lnTo>
                      <a:pt x="42" y="202"/>
                    </a:lnTo>
                    <a:lnTo>
                      <a:pt x="46" y="200"/>
                    </a:lnTo>
                    <a:lnTo>
                      <a:pt x="56" y="198"/>
                    </a:lnTo>
                    <a:lnTo>
                      <a:pt x="66" y="194"/>
                    </a:lnTo>
                    <a:lnTo>
                      <a:pt x="72" y="194"/>
                    </a:lnTo>
                    <a:lnTo>
                      <a:pt x="76" y="194"/>
                    </a:lnTo>
                    <a:lnTo>
                      <a:pt x="80" y="194"/>
                    </a:lnTo>
                    <a:lnTo>
                      <a:pt x="86" y="198"/>
                    </a:lnTo>
                    <a:lnTo>
                      <a:pt x="76" y="162"/>
                    </a:lnTo>
                    <a:lnTo>
                      <a:pt x="70" y="144"/>
                    </a:lnTo>
                    <a:lnTo>
                      <a:pt x="62" y="126"/>
                    </a:lnTo>
                    <a:lnTo>
                      <a:pt x="50" y="112"/>
                    </a:lnTo>
                    <a:lnTo>
                      <a:pt x="44" y="106"/>
                    </a:lnTo>
                    <a:lnTo>
                      <a:pt x="36" y="100"/>
                    </a:lnTo>
                    <a:lnTo>
                      <a:pt x="28" y="96"/>
                    </a:lnTo>
                    <a:lnTo>
                      <a:pt x="20" y="92"/>
                    </a:lnTo>
                    <a:lnTo>
                      <a:pt x="10" y="90"/>
                    </a:lnTo>
                    <a:lnTo>
                      <a:pt x="0" y="90"/>
                    </a:lnTo>
                    <a:lnTo>
                      <a:pt x="6" y="62"/>
                    </a:lnTo>
                    <a:lnTo>
                      <a:pt x="12" y="36"/>
                    </a:lnTo>
                    <a:lnTo>
                      <a:pt x="14" y="26"/>
                    </a:lnTo>
                    <a:lnTo>
                      <a:pt x="22" y="14"/>
                    </a:lnTo>
                    <a:lnTo>
                      <a:pt x="30" y="4"/>
                    </a:lnTo>
                    <a:lnTo>
                      <a:pt x="32" y="2"/>
                    </a:lnTo>
                    <a:lnTo>
                      <a:pt x="36" y="0"/>
                    </a:lnTo>
                    <a:lnTo>
                      <a:pt x="60" y="0"/>
                    </a:lnTo>
                    <a:lnTo>
                      <a:pt x="74" y="4"/>
                    </a:lnTo>
                    <a:lnTo>
                      <a:pt x="84" y="8"/>
                    </a:lnTo>
                    <a:lnTo>
                      <a:pt x="88" y="12"/>
                    </a:lnTo>
                    <a:lnTo>
                      <a:pt x="90" y="18"/>
                    </a:lnTo>
                    <a:lnTo>
                      <a:pt x="94" y="24"/>
                    </a:lnTo>
                    <a:lnTo>
                      <a:pt x="98" y="28"/>
                    </a:lnTo>
                    <a:lnTo>
                      <a:pt x="110" y="38"/>
                    </a:lnTo>
                    <a:lnTo>
                      <a:pt x="122" y="46"/>
                    </a:lnTo>
                    <a:lnTo>
                      <a:pt x="148" y="56"/>
                    </a:lnTo>
                    <a:lnTo>
                      <a:pt x="172" y="68"/>
                    </a:lnTo>
                    <a:lnTo>
                      <a:pt x="176" y="72"/>
                    </a:lnTo>
                    <a:lnTo>
                      <a:pt x="180" y="76"/>
                    </a:lnTo>
                    <a:lnTo>
                      <a:pt x="184" y="86"/>
                    </a:lnTo>
                    <a:lnTo>
                      <a:pt x="188" y="96"/>
                    </a:lnTo>
                    <a:lnTo>
                      <a:pt x="192" y="102"/>
                    </a:lnTo>
                    <a:lnTo>
                      <a:pt x="196" y="106"/>
                    </a:lnTo>
                    <a:lnTo>
                      <a:pt x="222" y="128"/>
                    </a:lnTo>
                    <a:lnTo>
                      <a:pt x="236" y="138"/>
                    </a:lnTo>
                    <a:lnTo>
                      <a:pt x="252" y="146"/>
                    </a:lnTo>
                    <a:lnTo>
                      <a:pt x="284" y="162"/>
                    </a:lnTo>
                    <a:lnTo>
                      <a:pt x="300" y="170"/>
                    </a:lnTo>
                    <a:lnTo>
                      <a:pt x="314" y="180"/>
                    </a:lnTo>
                    <a:lnTo>
                      <a:pt x="326" y="188"/>
                    </a:lnTo>
                    <a:lnTo>
                      <a:pt x="334" y="196"/>
                    </a:lnTo>
                    <a:lnTo>
                      <a:pt x="338" y="202"/>
                    </a:lnTo>
                    <a:lnTo>
                      <a:pt x="338" y="206"/>
                    </a:lnTo>
                    <a:lnTo>
                      <a:pt x="340" y="220"/>
                    </a:lnTo>
                    <a:lnTo>
                      <a:pt x="338" y="240"/>
                    </a:lnTo>
                    <a:lnTo>
                      <a:pt x="338" y="260"/>
                    </a:lnTo>
                    <a:lnTo>
                      <a:pt x="340" y="282"/>
                    </a:lnTo>
                    <a:lnTo>
                      <a:pt x="344" y="300"/>
                    </a:lnTo>
                    <a:lnTo>
                      <a:pt x="346" y="312"/>
                    </a:lnTo>
                    <a:lnTo>
                      <a:pt x="348" y="318"/>
                    </a:lnTo>
                    <a:lnTo>
                      <a:pt x="352" y="324"/>
                    </a:lnTo>
                    <a:lnTo>
                      <a:pt x="382" y="348"/>
                    </a:lnTo>
                    <a:lnTo>
                      <a:pt x="408" y="370"/>
                    </a:lnTo>
                    <a:lnTo>
                      <a:pt x="420" y="382"/>
                    </a:lnTo>
                    <a:lnTo>
                      <a:pt x="430" y="396"/>
                    </a:lnTo>
                    <a:lnTo>
                      <a:pt x="432" y="398"/>
                    </a:lnTo>
                    <a:lnTo>
                      <a:pt x="438" y="400"/>
                    </a:lnTo>
                    <a:lnTo>
                      <a:pt x="448" y="398"/>
                    </a:lnTo>
                    <a:lnTo>
                      <a:pt x="450" y="398"/>
                    </a:lnTo>
                    <a:lnTo>
                      <a:pt x="452" y="400"/>
                    </a:lnTo>
                    <a:lnTo>
                      <a:pt x="452" y="406"/>
                    </a:lnTo>
                    <a:lnTo>
                      <a:pt x="452" y="418"/>
                    </a:lnTo>
                    <a:lnTo>
                      <a:pt x="450" y="422"/>
                    </a:lnTo>
                    <a:lnTo>
                      <a:pt x="448" y="426"/>
                    </a:lnTo>
                    <a:lnTo>
                      <a:pt x="440" y="434"/>
                    </a:lnTo>
                    <a:lnTo>
                      <a:pt x="422" y="446"/>
                    </a:lnTo>
                    <a:lnTo>
                      <a:pt x="412" y="458"/>
                    </a:lnTo>
                    <a:lnTo>
                      <a:pt x="400" y="472"/>
                    </a:lnTo>
                    <a:lnTo>
                      <a:pt x="392" y="486"/>
                    </a:lnTo>
                    <a:lnTo>
                      <a:pt x="382" y="500"/>
                    </a:lnTo>
                    <a:lnTo>
                      <a:pt x="362" y="524"/>
                    </a:lnTo>
                    <a:lnTo>
                      <a:pt x="352" y="534"/>
                    </a:lnTo>
                    <a:lnTo>
                      <a:pt x="338" y="54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1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265;p3"/>
              <p:cNvSpPr/>
              <p:nvPr/>
            </p:nvSpPr>
            <p:spPr>
              <a:xfrm>
                <a:off x="1614" y="1365"/>
                <a:ext cx="426" cy="459"/>
              </a:xfrm>
              <a:custGeom>
                <a:avLst/>
                <a:gdLst/>
                <a:ahLst/>
                <a:cxnLst/>
                <a:rect l="l" t="t" r="r" b="b"/>
                <a:pathLst>
                  <a:path w="452" h="542" extrusionOk="0">
                    <a:moveTo>
                      <a:pt x="338" y="542"/>
                    </a:moveTo>
                    <a:lnTo>
                      <a:pt x="338" y="542"/>
                    </a:lnTo>
                    <a:lnTo>
                      <a:pt x="338" y="532"/>
                    </a:lnTo>
                    <a:lnTo>
                      <a:pt x="334" y="522"/>
                    </a:lnTo>
                    <a:lnTo>
                      <a:pt x="330" y="512"/>
                    </a:lnTo>
                    <a:lnTo>
                      <a:pt x="324" y="504"/>
                    </a:lnTo>
                    <a:lnTo>
                      <a:pt x="312" y="488"/>
                    </a:lnTo>
                    <a:lnTo>
                      <a:pt x="298" y="472"/>
                    </a:lnTo>
                    <a:lnTo>
                      <a:pt x="282" y="458"/>
                    </a:lnTo>
                    <a:lnTo>
                      <a:pt x="274" y="452"/>
                    </a:lnTo>
                    <a:lnTo>
                      <a:pt x="270" y="450"/>
                    </a:lnTo>
                    <a:lnTo>
                      <a:pt x="266" y="450"/>
                    </a:lnTo>
                    <a:lnTo>
                      <a:pt x="258" y="448"/>
                    </a:lnTo>
                    <a:lnTo>
                      <a:pt x="248" y="446"/>
                    </a:lnTo>
                    <a:lnTo>
                      <a:pt x="218" y="448"/>
                    </a:lnTo>
                    <a:lnTo>
                      <a:pt x="208" y="450"/>
                    </a:lnTo>
                    <a:lnTo>
                      <a:pt x="198" y="452"/>
                    </a:lnTo>
                    <a:lnTo>
                      <a:pt x="178" y="460"/>
                    </a:lnTo>
                    <a:lnTo>
                      <a:pt x="158" y="468"/>
                    </a:lnTo>
                    <a:lnTo>
                      <a:pt x="148" y="470"/>
                    </a:lnTo>
                    <a:lnTo>
                      <a:pt x="138" y="470"/>
                    </a:lnTo>
                    <a:lnTo>
                      <a:pt x="134" y="470"/>
                    </a:lnTo>
                    <a:lnTo>
                      <a:pt x="132" y="468"/>
                    </a:lnTo>
                    <a:lnTo>
                      <a:pt x="130" y="462"/>
                    </a:lnTo>
                    <a:lnTo>
                      <a:pt x="134" y="446"/>
                    </a:lnTo>
                    <a:lnTo>
                      <a:pt x="136" y="426"/>
                    </a:lnTo>
                    <a:lnTo>
                      <a:pt x="138" y="424"/>
                    </a:lnTo>
                    <a:lnTo>
                      <a:pt x="140" y="422"/>
                    </a:lnTo>
                    <a:lnTo>
                      <a:pt x="142" y="420"/>
                    </a:lnTo>
                    <a:lnTo>
                      <a:pt x="144" y="384"/>
                    </a:lnTo>
                    <a:lnTo>
                      <a:pt x="146" y="376"/>
                    </a:lnTo>
                    <a:lnTo>
                      <a:pt x="146" y="372"/>
                    </a:lnTo>
                    <a:lnTo>
                      <a:pt x="144" y="370"/>
                    </a:lnTo>
                    <a:lnTo>
                      <a:pt x="138" y="370"/>
                    </a:lnTo>
                    <a:lnTo>
                      <a:pt x="136" y="368"/>
                    </a:lnTo>
                    <a:lnTo>
                      <a:pt x="132" y="366"/>
                    </a:lnTo>
                    <a:lnTo>
                      <a:pt x="126" y="362"/>
                    </a:lnTo>
                    <a:lnTo>
                      <a:pt x="120" y="358"/>
                    </a:lnTo>
                    <a:lnTo>
                      <a:pt x="114" y="350"/>
                    </a:lnTo>
                    <a:lnTo>
                      <a:pt x="108" y="342"/>
                    </a:lnTo>
                    <a:lnTo>
                      <a:pt x="88" y="324"/>
                    </a:lnTo>
                    <a:lnTo>
                      <a:pt x="70" y="306"/>
                    </a:lnTo>
                    <a:lnTo>
                      <a:pt x="54" y="294"/>
                    </a:lnTo>
                    <a:lnTo>
                      <a:pt x="48" y="286"/>
                    </a:lnTo>
                    <a:lnTo>
                      <a:pt x="42" y="280"/>
                    </a:lnTo>
                    <a:lnTo>
                      <a:pt x="40" y="270"/>
                    </a:lnTo>
                    <a:lnTo>
                      <a:pt x="38" y="260"/>
                    </a:lnTo>
                    <a:lnTo>
                      <a:pt x="34" y="250"/>
                    </a:lnTo>
                    <a:lnTo>
                      <a:pt x="32" y="246"/>
                    </a:lnTo>
                    <a:lnTo>
                      <a:pt x="28" y="244"/>
                    </a:lnTo>
                    <a:lnTo>
                      <a:pt x="22" y="238"/>
                    </a:lnTo>
                    <a:lnTo>
                      <a:pt x="20" y="234"/>
                    </a:lnTo>
                    <a:lnTo>
                      <a:pt x="20" y="228"/>
                    </a:lnTo>
                    <a:lnTo>
                      <a:pt x="24" y="224"/>
                    </a:lnTo>
                    <a:lnTo>
                      <a:pt x="28" y="222"/>
                    </a:lnTo>
                    <a:lnTo>
                      <a:pt x="34" y="222"/>
                    </a:lnTo>
                    <a:lnTo>
                      <a:pt x="40" y="224"/>
                    </a:lnTo>
                    <a:lnTo>
                      <a:pt x="46" y="230"/>
                    </a:lnTo>
                    <a:lnTo>
                      <a:pt x="42" y="212"/>
                    </a:lnTo>
                    <a:lnTo>
                      <a:pt x="42" y="204"/>
                    </a:lnTo>
                    <a:lnTo>
                      <a:pt x="42" y="202"/>
                    </a:lnTo>
                    <a:lnTo>
                      <a:pt x="46" y="200"/>
                    </a:lnTo>
                    <a:lnTo>
                      <a:pt x="56" y="198"/>
                    </a:lnTo>
                    <a:lnTo>
                      <a:pt x="66" y="194"/>
                    </a:lnTo>
                    <a:lnTo>
                      <a:pt x="72" y="194"/>
                    </a:lnTo>
                    <a:lnTo>
                      <a:pt x="76" y="194"/>
                    </a:lnTo>
                    <a:lnTo>
                      <a:pt x="80" y="194"/>
                    </a:lnTo>
                    <a:lnTo>
                      <a:pt x="86" y="198"/>
                    </a:lnTo>
                    <a:lnTo>
                      <a:pt x="76" y="162"/>
                    </a:lnTo>
                    <a:lnTo>
                      <a:pt x="70" y="144"/>
                    </a:lnTo>
                    <a:lnTo>
                      <a:pt x="62" y="126"/>
                    </a:lnTo>
                    <a:lnTo>
                      <a:pt x="50" y="112"/>
                    </a:lnTo>
                    <a:lnTo>
                      <a:pt x="44" y="106"/>
                    </a:lnTo>
                    <a:lnTo>
                      <a:pt x="36" y="100"/>
                    </a:lnTo>
                    <a:lnTo>
                      <a:pt x="28" y="96"/>
                    </a:lnTo>
                    <a:lnTo>
                      <a:pt x="20" y="92"/>
                    </a:lnTo>
                    <a:lnTo>
                      <a:pt x="10" y="90"/>
                    </a:lnTo>
                    <a:lnTo>
                      <a:pt x="0" y="90"/>
                    </a:lnTo>
                    <a:lnTo>
                      <a:pt x="6" y="62"/>
                    </a:lnTo>
                    <a:lnTo>
                      <a:pt x="12" y="36"/>
                    </a:lnTo>
                    <a:lnTo>
                      <a:pt x="14" y="26"/>
                    </a:lnTo>
                    <a:lnTo>
                      <a:pt x="22" y="14"/>
                    </a:lnTo>
                    <a:lnTo>
                      <a:pt x="30" y="4"/>
                    </a:lnTo>
                    <a:lnTo>
                      <a:pt x="32" y="2"/>
                    </a:lnTo>
                    <a:lnTo>
                      <a:pt x="36" y="0"/>
                    </a:lnTo>
                    <a:lnTo>
                      <a:pt x="60" y="0"/>
                    </a:lnTo>
                    <a:lnTo>
                      <a:pt x="74" y="4"/>
                    </a:lnTo>
                    <a:lnTo>
                      <a:pt x="84" y="8"/>
                    </a:lnTo>
                    <a:lnTo>
                      <a:pt x="88" y="12"/>
                    </a:lnTo>
                    <a:lnTo>
                      <a:pt x="90" y="18"/>
                    </a:lnTo>
                    <a:lnTo>
                      <a:pt x="94" y="24"/>
                    </a:lnTo>
                    <a:lnTo>
                      <a:pt x="98" y="28"/>
                    </a:lnTo>
                    <a:lnTo>
                      <a:pt x="110" y="38"/>
                    </a:lnTo>
                    <a:lnTo>
                      <a:pt x="122" y="46"/>
                    </a:lnTo>
                    <a:lnTo>
                      <a:pt x="148" y="56"/>
                    </a:lnTo>
                    <a:lnTo>
                      <a:pt x="172" y="68"/>
                    </a:lnTo>
                    <a:lnTo>
                      <a:pt x="176" y="72"/>
                    </a:lnTo>
                    <a:lnTo>
                      <a:pt x="180" y="76"/>
                    </a:lnTo>
                    <a:lnTo>
                      <a:pt x="184" y="86"/>
                    </a:lnTo>
                    <a:lnTo>
                      <a:pt x="188" y="96"/>
                    </a:lnTo>
                    <a:lnTo>
                      <a:pt x="192" y="102"/>
                    </a:lnTo>
                    <a:lnTo>
                      <a:pt x="196" y="106"/>
                    </a:lnTo>
                    <a:lnTo>
                      <a:pt x="222" y="128"/>
                    </a:lnTo>
                    <a:lnTo>
                      <a:pt x="236" y="138"/>
                    </a:lnTo>
                    <a:lnTo>
                      <a:pt x="252" y="146"/>
                    </a:lnTo>
                    <a:lnTo>
                      <a:pt x="284" y="162"/>
                    </a:lnTo>
                    <a:lnTo>
                      <a:pt x="300" y="170"/>
                    </a:lnTo>
                    <a:lnTo>
                      <a:pt x="314" y="180"/>
                    </a:lnTo>
                    <a:lnTo>
                      <a:pt x="326" y="188"/>
                    </a:lnTo>
                    <a:lnTo>
                      <a:pt x="334" y="196"/>
                    </a:lnTo>
                    <a:lnTo>
                      <a:pt x="338" y="202"/>
                    </a:lnTo>
                    <a:lnTo>
                      <a:pt x="338" y="206"/>
                    </a:lnTo>
                    <a:lnTo>
                      <a:pt x="340" y="220"/>
                    </a:lnTo>
                    <a:lnTo>
                      <a:pt x="338" y="240"/>
                    </a:lnTo>
                    <a:lnTo>
                      <a:pt x="338" y="260"/>
                    </a:lnTo>
                    <a:lnTo>
                      <a:pt x="340" y="282"/>
                    </a:lnTo>
                    <a:lnTo>
                      <a:pt x="344" y="300"/>
                    </a:lnTo>
                    <a:lnTo>
                      <a:pt x="346" y="312"/>
                    </a:lnTo>
                    <a:lnTo>
                      <a:pt x="348" y="318"/>
                    </a:lnTo>
                    <a:lnTo>
                      <a:pt x="352" y="324"/>
                    </a:lnTo>
                    <a:lnTo>
                      <a:pt x="382" y="348"/>
                    </a:lnTo>
                    <a:lnTo>
                      <a:pt x="408" y="370"/>
                    </a:lnTo>
                    <a:lnTo>
                      <a:pt x="420" y="382"/>
                    </a:lnTo>
                    <a:lnTo>
                      <a:pt x="430" y="396"/>
                    </a:lnTo>
                    <a:lnTo>
                      <a:pt x="432" y="398"/>
                    </a:lnTo>
                    <a:lnTo>
                      <a:pt x="438" y="400"/>
                    </a:lnTo>
                    <a:lnTo>
                      <a:pt x="448" y="398"/>
                    </a:lnTo>
                    <a:lnTo>
                      <a:pt x="450" y="398"/>
                    </a:lnTo>
                    <a:lnTo>
                      <a:pt x="452" y="400"/>
                    </a:lnTo>
                    <a:lnTo>
                      <a:pt x="452" y="406"/>
                    </a:lnTo>
                    <a:lnTo>
                      <a:pt x="452" y="418"/>
                    </a:lnTo>
                    <a:lnTo>
                      <a:pt x="450" y="422"/>
                    </a:lnTo>
                    <a:lnTo>
                      <a:pt x="448" y="426"/>
                    </a:lnTo>
                    <a:lnTo>
                      <a:pt x="440" y="434"/>
                    </a:lnTo>
                    <a:lnTo>
                      <a:pt x="422" y="446"/>
                    </a:lnTo>
                    <a:lnTo>
                      <a:pt x="412" y="458"/>
                    </a:lnTo>
                    <a:lnTo>
                      <a:pt x="400" y="472"/>
                    </a:lnTo>
                    <a:lnTo>
                      <a:pt x="392" y="486"/>
                    </a:lnTo>
                    <a:lnTo>
                      <a:pt x="382" y="500"/>
                    </a:lnTo>
                    <a:lnTo>
                      <a:pt x="362" y="524"/>
                    </a:lnTo>
                    <a:lnTo>
                      <a:pt x="352" y="534"/>
                    </a:lnTo>
                    <a:lnTo>
                      <a:pt x="338" y="542"/>
                    </a:ln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1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266;p3"/>
              <p:cNvSpPr/>
              <p:nvPr/>
            </p:nvSpPr>
            <p:spPr>
              <a:xfrm>
                <a:off x="1673" y="1202"/>
                <a:ext cx="434" cy="469"/>
              </a:xfrm>
              <a:custGeom>
                <a:avLst/>
                <a:gdLst/>
                <a:ahLst/>
                <a:cxnLst/>
                <a:rect l="l" t="t" r="r" b="b"/>
                <a:pathLst>
                  <a:path w="464" h="556" extrusionOk="0">
                    <a:moveTo>
                      <a:pt x="370" y="556"/>
                    </a:moveTo>
                    <a:lnTo>
                      <a:pt x="370" y="556"/>
                    </a:lnTo>
                    <a:lnTo>
                      <a:pt x="366" y="554"/>
                    </a:lnTo>
                    <a:lnTo>
                      <a:pt x="360" y="550"/>
                    </a:lnTo>
                    <a:lnTo>
                      <a:pt x="354" y="540"/>
                    </a:lnTo>
                    <a:lnTo>
                      <a:pt x="324" y="516"/>
                    </a:lnTo>
                    <a:lnTo>
                      <a:pt x="318" y="510"/>
                    </a:lnTo>
                    <a:lnTo>
                      <a:pt x="314" y="502"/>
                    </a:lnTo>
                    <a:lnTo>
                      <a:pt x="308" y="488"/>
                    </a:lnTo>
                    <a:lnTo>
                      <a:pt x="304" y="470"/>
                    </a:lnTo>
                    <a:lnTo>
                      <a:pt x="304" y="454"/>
                    </a:lnTo>
                    <a:lnTo>
                      <a:pt x="304" y="434"/>
                    </a:lnTo>
                    <a:lnTo>
                      <a:pt x="306" y="410"/>
                    </a:lnTo>
                    <a:lnTo>
                      <a:pt x="304" y="400"/>
                    </a:lnTo>
                    <a:lnTo>
                      <a:pt x="302" y="390"/>
                    </a:lnTo>
                    <a:lnTo>
                      <a:pt x="298" y="380"/>
                    </a:lnTo>
                    <a:lnTo>
                      <a:pt x="292" y="372"/>
                    </a:lnTo>
                    <a:lnTo>
                      <a:pt x="278" y="360"/>
                    </a:lnTo>
                    <a:lnTo>
                      <a:pt x="264" y="348"/>
                    </a:lnTo>
                    <a:lnTo>
                      <a:pt x="254" y="342"/>
                    </a:lnTo>
                    <a:lnTo>
                      <a:pt x="242" y="336"/>
                    </a:lnTo>
                    <a:lnTo>
                      <a:pt x="222" y="328"/>
                    </a:lnTo>
                    <a:lnTo>
                      <a:pt x="186" y="310"/>
                    </a:lnTo>
                    <a:lnTo>
                      <a:pt x="168" y="298"/>
                    </a:lnTo>
                    <a:lnTo>
                      <a:pt x="162" y="292"/>
                    </a:lnTo>
                    <a:lnTo>
                      <a:pt x="156" y="284"/>
                    </a:lnTo>
                    <a:lnTo>
                      <a:pt x="152" y="276"/>
                    </a:lnTo>
                    <a:lnTo>
                      <a:pt x="150" y="268"/>
                    </a:lnTo>
                    <a:lnTo>
                      <a:pt x="148" y="260"/>
                    </a:lnTo>
                    <a:lnTo>
                      <a:pt x="146" y="252"/>
                    </a:lnTo>
                    <a:lnTo>
                      <a:pt x="142" y="248"/>
                    </a:lnTo>
                    <a:lnTo>
                      <a:pt x="138" y="246"/>
                    </a:lnTo>
                    <a:lnTo>
                      <a:pt x="128" y="242"/>
                    </a:lnTo>
                    <a:lnTo>
                      <a:pt x="118" y="240"/>
                    </a:lnTo>
                    <a:lnTo>
                      <a:pt x="110" y="238"/>
                    </a:lnTo>
                    <a:lnTo>
                      <a:pt x="96" y="230"/>
                    </a:lnTo>
                    <a:lnTo>
                      <a:pt x="78" y="222"/>
                    </a:lnTo>
                    <a:lnTo>
                      <a:pt x="70" y="218"/>
                    </a:lnTo>
                    <a:lnTo>
                      <a:pt x="64" y="214"/>
                    </a:lnTo>
                    <a:lnTo>
                      <a:pt x="58" y="208"/>
                    </a:lnTo>
                    <a:lnTo>
                      <a:pt x="54" y="200"/>
                    </a:lnTo>
                    <a:lnTo>
                      <a:pt x="52" y="194"/>
                    </a:lnTo>
                    <a:lnTo>
                      <a:pt x="52" y="186"/>
                    </a:lnTo>
                    <a:lnTo>
                      <a:pt x="50" y="180"/>
                    </a:lnTo>
                    <a:lnTo>
                      <a:pt x="46" y="178"/>
                    </a:lnTo>
                    <a:lnTo>
                      <a:pt x="42" y="178"/>
                    </a:lnTo>
                    <a:lnTo>
                      <a:pt x="24" y="174"/>
                    </a:lnTo>
                    <a:lnTo>
                      <a:pt x="6" y="172"/>
                    </a:lnTo>
                    <a:lnTo>
                      <a:pt x="2" y="170"/>
                    </a:lnTo>
                    <a:lnTo>
                      <a:pt x="0" y="166"/>
                    </a:lnTo>
                    <a:lnTo>
                      <a:pt x="0" y="160"/>
                    </a:lnTo>
                    <a:lnTo>
                      <a:pt x="4" y="154"/>
                    </a:lnTo>
                    <a:lnTo>
                      <a:pt x="8" y="142"/>
                    </a:lnTo>
                    <a:lnTo>
                      <a:pt x="12" y="132"/>
                    </a:lnTo>
                    <a:lnTo>
                      <a:pt x="14" y="124"/>
                    </a:lnTo>
                    <a:lnTo>
                      <a:pt x="18" y="114"/>
                    </a:lnTo>
                    <a:lnTo>
                      <a:pt x="24" y="106"/>
                    </a:lnTo>
                    <a:lnTo>
                      <a:pt x="34" y="98"/>
                    </a:lnTo>
                    <a:lnTo>
                      <a:pt x="52" y="86"/>
                    </a:lnTo>
                    <a:lnTo>
                      <a:pt x="68" y="74"/>
                    </a:lnTo>
                    <a:lnTo>
                      <a:pt x="88" y="62"/>
                    </a:lnTo>
                    <a:lnTo>
                      <a:pt x="106" y="52"/>
                    </a:lnTo>
                    <a:lnTo>
                      <a:pt x="146" y="32"/>
                    </a:lnTo>
                    <a:lnTo>
                      <a:pt x="188" y="16"/>
                    </a:lnTo>
                    <a:lnTo>
                      <a:pt x="230" y="4"/>
                    </a:lnTo>
                    <a:lnTo>
                      <a:pt x="246" y="0"/>
                    </a:lnTo>
                    <a:lnTo>
                      <a:pt x="252" y="0"/>
                    </a:lnTo>
                    <a:lnTo>
                      <a:pt x="260" y="4"/>
                    </a:lnTo>
                    <a:lnTo>
                      <a:pt x="280" y="14"/>
                    </a:lnTo>
                    <a:lnTo>
                      <a:pt x="302" y="22"/>
                    </a:lnTo>
                    <a:lnTo>
                      <a:pt x="320" y="30"/>
                    </a:lnTo>
                    <a:lnTo>
                      <a:pt x="328" y="34"/>
                    </a:lnTo>
                    <a:lnTo>
                      <a:pt x="336" y="40"/>
                    </a:lnTo>
                    <a:lnTo>
                      <a:pt x="354" y="56"/>
                    </a:lnTo>
                    <a:lnTo>
                      <a:pt x="364" y="64"/>
                    </a:lnTo>
                    <a:lnTo>
                      <a:pt x="370" y="72"/>
                    </a:lnTo>
                    <a:lnTo>
                      <a:pt x="372" y="80"/>
                    </a:lnTo>
                    <a:lnTo>
                      <a:pt x="368" y="86"/>
                    </a:lnTo>
                    <a:lnTo>
                      <a:pt x="362" y="92"/>
                    </a:lnTo>
                    <a:lnTo>
                      <a:pt x="354" y="98"/>
                    </a:lnTo>
                    <a:lnTo>
                      <a:pt x="338" y="108"/>
                    </a:lnTo>
                    <a:lnTo>
                      <a:pt x="324" y="116"/>
                    </a:lnTo>
                    <a:lnTo>
                      <a:pt x="316" y="126"/>
                    </a:lnTo>
                    <a:lnTo>
                      <a:pt x="312" y="130"/>
                    </a:lnTo>
                    <a:lnTo>
                      <a:pt x="312" y="140"/>
                    </a:lnTo>
                    <a:lnTo>
                      <a:pt x="310" y="156"/>
                    </a:lnTo>
                    <a:lnTo>
                      <a:pt x="308" y="166"/>
                    </a:lnTo>
                    <a:lnTo>
                      <a:pt x="306" y="174"/>
                    </a:lnTo>
                    <a:lnTo>
                      <a:pt x="298" y="192"/>
                    </a:lnTo>
                    <a:lnTo>
                      <a:pt x="296" y="202"/>
                    </a:lnTo>
                    <a:lnTo>
                      <a:pt x="296" y="210"/>
                    </a:lnTo>
                    <a:lnTo>
                      <a:pt x="298" y="218"/>
                    </a:lnTo>
                    <a:lnTo>
                      <a:pt x="300" y="228"/>
                    </a:lnTo>
                    <a:lnTo>
                      <a:pt x="308" y="246"/>
                    </a:lnTo>
                    <a:lnTo>
                      <a:pt x="330" y="282"/>
                    </a:lnTo>
                    <a:lnTo>
                      <a:pt x="340" y="300"/>
                    </a:lnTo>
                    <a:lnTo>
                      <a:pt x="346" y="306"/>
                    </a:lnTo>
                    <a:lnTo>
                      <a:pt x="350" y="308"/>
                    </a:lnTo>
                    <a:lnTo>
                      <a:pt x="356" y="308"/>
                    </a:lnTo>
                    <a:lnTo>
                      <a:pt x="368" y="304"/>
                    </a:lnTo>
                    <a:lnTo>
                      <a:pt x="382" y="302"/>
                    </a:lnTo>
                    <a:lnTo>
                      <a:pt x="388" y="302"/>
                    </a:lnTo>
                    <a:lnTo>
                      <a:pt x="392" y="304"/>
                    </a:lnTo>
                    <a:lnTo>
                      <a:pt x="398" y="310"/>
                    </a:lnTo>
                    <a:lnTo>
                      <a:pt x="410" y="326"/>
                    </a:lnTo>
                    <a:lnTo>
                      <a:pt x="414" y="332"/>
                    </a:lnTo>
                    <a:lnTo>
                      <a:pt x="418" y="340"/>
                    </a:lnTo>
                    <a:lnTo>
                      <a:pt x="420" y="346"/>
                    </a:lnTo>
                    <a:lnTo>
                      <a:pt x="418" y="354"/>
                    </a:lnTo>
                    <a:lnTo>
                      <a:pt x="412" y="362"/>
                    </a:lnTo>
                    <a:lnTo>
                      <a:pt x="410" y="364"/>
                    </a:lnTo>
                    <a:lnTo>
                      <a:pt x="410" y="370"/>
                    </a:lnTo>
                    <a:lnTo>
                      <a:pt x="412" y="376"/>
                    </a:lnTo>
                    <a:lnTo>
                      <a:pt x="414" y="382"/>
                    </a:lnTo>
                    <a:lnTo>
                      <a:pt x="420" y="392"/>
                    </a:lnTo>
                    <a:lnTo>
                      <a:pt x="422" y="402"/>
                    </a:lnTo>
                    <a:lnTo>
                      <a:pt x="422" y="410"/>
                    </a:lnTo>
                    <a:lnTo>
                      <a:pt x="424" y="420"/>
                    </a:lnTo>
                    <a:lnTo>
                      <a:pt x="426" y="422"/>
                    </a:lnTo>
                    <a:lnTo>
                      <a:pt x="428" y="426"/>
                    </a:lnTo>
                    <a:lnTo>
                      <a:pt x="442" y="442"/>
                    </a:lnTo>
                    <a:lnTo>
                      <a:pt x="454" y="460"/>
                    </a:lnTo>
                    <a:lnTo>
                      <a:pt x="458" y="468"/>
                    </a:lnTo>
                    <a:lnTo>
                      <a:pt x="460" y="478"/>
                    </a:lnTo>
                    <a:lnTo>
                      <a:pt x="462" y="488"/>
                    </a:lnTo>
                    <a:lnTo>
                      <a:pt x="462" y="500"/>
                    </a:lnTo>
                    <a:lnTo>
                      <a:pt x="464" y="514"/>
                    </a:lnTo>
                    <a:lnTo>
                      <a:pt x="464" y="520"/>
                    </a:lnTo>
                    <a:lnTo>
                      <a:pt x="462" y="526"/>
                    </a:lnTo>
                    <a:lnTo>
                      <a:pt x="454" y="534"/>
                    </a:lnTo>
                    <a:lnTo>
                      <a:pt x="446" y="538"/>
                    </a:lnTo>
                    <a:lnTo>
                      <a:pt x="438" y="542"/>
                    </a:lnTo>
                    <a:lnTo>
                      <a:pt x="426" y="542"/>
                    </a:lnTo>
                    <a:lnTo>
                      <a:pt x="412" y="544"/>
                    </a:lnTo>
                    <a:lnTo>
                      <a:pt x="406" y="548"/>
                    </a:lnTo>
                    <a:lnTo>
                      <a:pt x="404" y="550"/>
                    </a:lnTo>
                    <a:lnTo>
                      <a:pt x="404" y="552"/>
                    </a:lnTo>
                    <a:lnTo>
                      <a:pt x="402" y="554"/>
                    </a:lnTo>
                    <a:lnTo>
                      <a:pt x="398" y="556"/>
                    </a:lnTo>
                    <a:lnTo>
                      <a:pt x="388" y="556"/>
                    </a:lnTo>
                    <a:lnTo>
                      <a:pt x="370" y="55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1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endParaRPr>
              </a:p>
            </p:txBody>
          </p:sp>
          <p:sp>
            <p:nvSpPr>
              <p:cNvPr id="73" name="Google Shape;267;p3"/>
              <p:cNvSpPr/>
              <p:nvPr/>
            </p:nvSpPr>
            <p:spPr>
              <a:xfrm>
                <a:off x="1673" y="1202"/>
                <a:ext cx="434" cy="469"/>
              </a:xfrm>
              <a:custGeom>
                <a:avLst/>
                <a:gdLst/>
                <a:ahLst/>
                <a:cxnLst/>
                <a:rect l="l" t="t" r="r" b="b"/>
                <a:pathLst>
                  <a:path w="464" h="556" extrusionOk="0">
                    <a:moveTo>
                      <a:pt x="370" y="556"/>
                    </a:moveTo>
                    <a:lnTo>
                      <a:pt x="370" y="556"/>
                    </a:lnTo>
                    <a:lnTo>
                      <a:pt x="366" y="554"/>
                    </a:lnTo>
                    <a:lnTo>
                      <a:pt x="360" y="550"/>
                    </a:lnTo>
                    <a:lnTo>
                      <a:pt x="354" y="540"/>
                    </a:lnTo>
                    <a:lnTo>
                      <a:pt x="324" y="516"/>
                    </a:lnTo>
                    <a:lnTo>
                      <a:pt x="318" y="510"/>
                    </a:lnTo>
                    <a:lnTo>
                      <a:pt x="314" y="502"/>
                    </a:lnTo>
                    <a:lnTo>
                      <a:pt x="308" y="488"/>
                    </a:lnTo>
                    <a:lnTo>
                      <a:pt x="304" y="470"/>
                    </a:lnTo>
                    <a:lnTo>
                      <a:pt x="304" y="454"/>
                    </a:lnTo>
                    <a:lnTo>
                      <a:pt x="304" y="434"/>
                    </a:lnTo>
                    <a:lnTo>
                      <a:pt x="306" y="410"/>
                    </a:lnTo>
                    <a:lnTo>
                      <a:pt x="304" y="400"/>
                    </a:lnTo>
                    <a:lnTo>
                      <a:pt x="302" y="390"/>
                    </a:lnTo>
                    <a:lnTo>
                      <a:pt x="298" y="380"/>
                    </a:lnTo>
                    <a:lnTo>
                      <a:pt x="292" y="372"/>
                    </a:lnTo>
                    <a:lnTo>
                      <a:pt x="278" y="360"/>
                    </a:lnTo>
                    <a:lnTo>
                      <a:pt x="264" y="348"/>
                    </a:lnTo>
                    <a:lnTo>
                      <a:pt x="254" y="342"/>
                    </a:lnTo>
                    <a:lnTo>
                      <a:pt x="242" y="336"/>
                    </a:lnTo>
                    <a:lnTo>
                      <a:pt x="222" y="328"/>
                    </a:lnTo>
                    <a:lnTo>
                      <a:pt x="186" y="310"/>
                    </a:lnTo>
                    <a:lnTo>
                      <a:pt x="168" y="298"/>
                    </a:lnTo>
                    <a:lnTo>
                      <a:pt x="162" y="292"/>
                    </a:lnTo>
                    <a:lnTo>
                      <a:pt x="156" y="284"/>
                    </a:lnTo>
                    <a:lnTo>
                      <a:pt x="152" y="276"/>
                    </a:lnTo>
                    <a:lnTo>
                      <a:pt x="150" y="268"/>
                    </a:lnTo>
                    <a:lnTo>
                      <a:pt x="148" y="260"/>
                    </a:lnTo>
                    <a:lnTo>
                      <a:pt x="146" y="252"/>
                    </a:lnTo>
                    <a:lnTo>
                      <a:pt x="142" y="248"/>
                    </a:lnTo>
                    <a:lnTo>
                      <a:pt x="138" y="246"/>
                    </a:lnTo>
                    <a:lnTo>
                      <a:pt x="128" y="242"/>
                    </a:lnTo>
                    <a:lnTo>
                      <a:pt x="118" y="240"/>
                    </a:lnTo>
                    <a:lnTo>
                      <a:pt x="110" y="238"/>
                    </a:lnTo>
                    <a:lnTo>
                      <a:pt x="96" y="230"/>
                    </a:lnTo>
                    <a:lnTo>
                      <a:pt x="78" y="222"/>
                    </a:lnTo>
                    <a:lnTo>
                      <a:pt x="70" y="218"/>
                    </a:lnTo>
                    <a:lnTo>
                      <a:pt x="64" y="214"/>
                    </a:lnTo>
                    <a:lnTo>
                      <a:pt x="58" y="208"/>
                    </a:lnTo>
                    <a:lnTo>
                      <a:pt x="54" y="200"/>
                    </a:lnTo>
                    <a:lnTo>
                      <a:pt x="52" y="194"/>
                    </a:lnTo>
                    <a:lnTo>
                      <a:pt x="52" y="186"/>
                    </a:lnTo>
                    <a:lnTo>
                      <a:pt x="50" y="180"/>
                    </a:lnTo>
                    <a:lnTo>
                      <a:pt x="46" y="178"/>
                    </a:lnTo>
                    <a:lnTo>
                      <a:pt x="42" y="178"/>
                    </a:lnTo>
                    <a:lnTo>
                      <a:pt x="24" y="174"/>
                    </a:lnTo>
                    <a:lnTo>
                      <a:pt x="6" y="172"/>
                    </a:lnTo>
                    <a:lnTo>
                      <a:pt x="2" y="170"/>
                    </a:lnTo>
                    <a:lnTo>
                      <a:pt x="0" y="166"/>
                    </a:lnTo>
                    <a:lnTo>
                      <a:pt x="0" y="160"/>
                    </a:lnTo>
                    <a:lnTo>
                      <a:pt x="4" y="154"/>
                    </a:lnTo>
                    <a:lnTo>
                      <a:pt x="8" y="142"/>
                    </a:lnTo>
                    <a:lnTo>
                      <a:pt x="12" y="132"/>
                    </a:lnTo>
                    <a:lnTo>
                      <a:pt x="14" y="124"/>
                    </a:lnTo>
                    <a:lnTo>
                      <a:pt x="18" y="114"/>
                    </a:lnTo>
                    <a:lnTo>
                      <a:pt x="24" y="106"/>
                    </a:lnTo>
                    <a:lnTo>
                      <a:pt x="34" y="98"/>
                    </a:lnTo>
                    <a:lnTo>
                      <a:pt x="52" y="86"/>
                    </a:lnTo>
                    <a:lnTo>
                      <a:pt x="68" y="74"/>
                    </a:lnTo>
                    <a:lnTo>
                      <a:pt x="88" y="62"/>
                    </a:lnTo>
                    <a:lnTo>
                      <a:pt x="106" y="52"/>
                    </a:lnTo>
                    <a:lnTo>
                      <a:pt x="146" y="32"/>
                    </a:lnTo>
                    <a:lnTo>
                      <a:pt x="188" y="16"/>
                    </a:lnTo>
                    <a:lnTo>
                      <a:pt x="230" y="4"/>
                    </a:lnTo>
                    <a:lnTo>
                      <a:pt x="246" y="0"/>
                    </a:lnTo>
                    <a:lnTo>
                      <a:pt x="252" y="0"/>
                    </a:lnTo>
                    <a:lnTo>
                      <a:pt x="260" y="4"/>
                    </a:lnTo>
                    <a:lnTo>
                      <a:pt x="280" y="14"/>
                    </a:lnTo>
                    <a:lnTo>
                      <a:pt x="302" y="22"/>
                    </a:lnTo>
                    <a:lnTo>
                      <a:pt x="320" y="30"/>
                    </a:lnTo>
                    <a:lnTo>
                      <a:pt x="328" y="34"/>
                    </a:lnTo>
                    <a:lnTo>
                      <a:pt x="336" y="40"/>
                    </a:lnTo>
                    <a:lnTo>
                      <a:pt x="354" y="56"/>
                    </a:lnTo>
                    <a:lnTo>
                      <a:pt x="364" y="64"/>
                    </a:lnTo>
                    <a:lnTo>
                      <a:pt x="370" y="72"/>
                    </a:lnTo>
                    <a:lnTo>
                      <a:pt x="372" y="80"/>
                    </a:lnTo>
                    <a:lnTo>
                      <a:pt x="368" y="86"/>
                    </a:lnTo>
                    <a:lnTo>
                      <a:pt x="362" y="92"/>
                    </a:lnTo>
                    <a:lnTo>
                      <a:pt x="354" y="98"/>
                    </a:lnTo>
                    <a:lnTo>
                      <a:pt x="338" y="108"/>
                    </a:lnTo>
                    <a:lnTo>
                      <a:pt x="324" y="116"/>
                    </a:lnTo>
                    <a:lnTo>
                      <a:pt x="316" y="126"/>
                    </a:lnTo>
                    <a:lnTo>
                      <a:pt x="312" y="130"/>
                    </a:lnTo>
                    <a:lnTo>
                      <a:pt x="312" y="140"/>
                    </a:lnTo>
                    <a:lnTo>
                      <a:pt x="310" y="156"/>
                    </a:lnTo>
                    <a:lnTo>
                      <a:pt x="308" y="166"/>
                    </a:lnTo>
                    <a:lnTo>
                      <a:pt x="306" y="174"/>
                    </a:lnTo>
                    <a:lnTo>
                      <a:pt x="298" y="192"/>
                    </a:lnTo>
                    <a:lnTo>
                      <a:pt x="296" y="202"/>
                    </a:lnTo>
                    <a:lnTo>
                      <a:pt x="296" y="210"/>
                    </a:lnTo>
                    <a:lnTo>
                      <a:pt x="298" y="218"/>
                    </a:lnTo>
                    <a:lnTo>
                      <a:pt x="300" y="228"/>
                    </a:lnTo>
                    <a:lnTo>
                      <a:pt x="308" y="246"/>
                    </a:lnTo>
                    <a:lnTo>
                      <a:pt x="330" y="282"/>
                    </a:lnTo>
                    <a:lnTo>
                      <a:pt x="340" y="300"/>
                    </a:lnTo>
                    <a:lnTo>
                      <a:pt x="346" y="306"/>
                    </a:lnTo>
                    <a:lnTo>
                      <a:pt x="350" y="308"/>
                    </a:lnTo>
                    <a:lnTo>
                      <a:pt x="356" y="308"/>
                    </a:lnTo>
                    <a:lnTo>
                      <a:pt x="368" y="304"/>
                    </a:lnTo>
                    <a:lnTo>
                      <a:pt x="382" y="302"/>
                    </a:lnTo>
                    <a:lnTo>
                      <a:pt x="388" y="302"/>
                    </a:lnTo>
                    <a:lnTo>
                      <a:pt x="392" y="304"/>
                    </a:lnTo>
                    <a:lnTo>
                      <a:pt x="398" y="310"/>
                    </a:lnTo>
                    <a:lnTo>
                      <a:pt x="410" y="326"/>
                    </a:lnTo>
                    <a:lnTo>
                      <a:pt x="414" y="332"/>
                    </a:lnTo>
                    <a:lnTo>
                      <a:pt x="418" y="340"/>
                    </a:lnTo>
                    <a:lnTo>
                      <a:pt x="420" y="346"/>
                    </a:lnTo>
                    <a:lnTo>
                      <a:pt x="418" y="354"/>
                    </a:lnTo>
                    <a:lnTo>
                      <a:pt x="412" y="362"/>
                    </a:lnTo>
                    <a:lnTo>
                      <a:pt x="410" y="364"/>
                    </a:lnTo>
                    <a:lnTo>
                      <a:pt x="410" y="370"/>
                    </a:lnTo>
                    <a:lnTo>
                      <a:pt x="412" y="376"/>
                    </a:lnTo>
                    <a:lnTo>
                      <a:pt x="414" y="382"/>
                    </a:lnTo>
                    <a:lnTo>
                      <a:pt x="420" y="392"/>
                    </a:lnTo>
                    <a:lnTo>
                      <a:pt x="422" y="402"/>
                    </a:lnTo>
                    <a:lnTo>
                      <a:pt x="422" y="410"/>
                    </a:lnTo>
                    <a:lnTo>
                      <a:pt x="424" y="420"/>
                    </a:lnTo>
                    <a:lnTo>
                      <a:pt x="426" y="422"/>
                    </a:lnTo>
                    <a:lnTo>
                      <a:pt x="428" y="426"/>
                    </a:lnTo>
                    <a:lnTo>
                      <a:pt x="442" y="442"/>
                    </a:lnTo>
                    <a:lnTo>
                      <a:pt x="454" y="460"/>
                    </a:lnTo>
                    <a:lnTo>
                      <a:pt x="458" y="468"/>
                    </a:lnTo>
                    <a:lnTo>
                      <a:pt x="460" y="478"/>
                    </a:lnTo>
                    <a:lnTo>
                      <a:pt x="462" y="488"/>
                    </a:lnTo>
                    <a:lnTo>
                      <a:pt x="462" y="500"/>
                    </a:lnTo>
                    <a:lnTo>
                      <a:pt x="464" y="514"/>
                    </a:lnTo>
                    <a:lnTo>
                      <a:pt x="464" y="520"/>
                    </a:lnTo>
                    <a:lnTo>
                      <a:pt x="462" y="526"/>
                    </a:lnTo>
                    <a:lnTo>
                      <a:pt x="454" y="534"/>
                    </a:lnTo>
                    <a:lnTo>
                      <a:pt x="446" y="538"/>
                    </a:lnTo>
                    <a:lnTo>
                      <a:pt x="438" y="542"/>
                    </a:lnTo>
                    <a:lnTo>
                      <a:pt x="426" y="542"/>
                    </a:lnTo>
                    <a:lnTo>
                      <a:pt x="412" y="544"/>
                    </a:lnTo>
                    <a:lnTo>
                      <a:pt x="406" y="548"/>
                    </a:lnTo>
                    <a:lnTo>
                      <a:pt x="404" y="550"/>
                    </a:lnTo>
                    <a:lnTo>
                      <a:pt x="404" y="552"/>
                    </a:lnTo>
                    <a:lnTo>
                      <a:pt x="402" y="554"/>
                    </a:lnTo>
                    <a:lnTo>
                      <a:pt x="398" y="556"/>
                    </a:lnTo>
                    <a:lnTo>
                      <a:pt x="388" y="556"/>
                    </a:lnTo>
                    <a:lnTo>
                      <a:pt x="370" y="556"/>
                    </a:ln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1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268;p3"/>
              <p:cNvSpPr/>
              <p:nvPr/>
            </p:nvSpPr>
            <p:spPr>
              <a:xfrm>
                <a:off x="1956" y="1153"/>
                <a:ext cx="606" cy="427"/>
              </a:xfrm>
              <a:custGeom>
                <a:avLst/>
                <a:gdLst/>
                <a:ahLst/>
                <a:cxnLst/>
                <a:rect l="l" t="t" r="r" b="b"/>
                <a:pathLst>
                  <a:path w="646" h="504" extrusionOk="0">
                    <a:moveTo>
                      <a:pt x="180" y="504"/>
                    </a:moveTo>
                    <a:lnTo>
                      <a:pt x="180" y="504"/>
                    </a:lnTo>
                    <a:lnTo>
                      <a:pt x="172" y="494"/>
                    </a:lnTo>
                    <a:lnTo>
                      <a:pt x="166" y="484"/>
                    </a:lnTo>
                    <a:lnTo>
                      <a:pt x="154" y="478"/>
                    </a:lnTo>
                    <a:lnTo>
                      <a:pt x="150" y="472"/>
                    </a:lnTo>
                    <a:lnTo>
                      <a:pt x="148" y="466"/>
                    </a:lnTo>
                    <a:lnTo>
                      <a:pt x="146" y="462"/>
                    </a:lnTo>
                    <a:lnTo>
                      <a:pt x="144" y="458"/>
                    </a:lnTo>
                    <a:lnTo>
                      <a:pt x="142" y="454"/>
                    </a:lnTo>
                    <a:lnTo>
                      <a:pt x="142" y="448"/>
                    </a:lnTo>
                    <a:lnTo>
                      <a:pt x="142" y="428"/>
                    </a:lnTo>
                    <a:lnTo>
                      <a:pt x="146" y="406"/>
                    </a:lnTo>
                    <a:lnTo>
                      <a:pt x="146" y="396"/>
                    </a:lnTo>
                    <a:lnTo>
                      <a:pt x="144" y="392"/>
                    </a:lnTo>
                    <a:lnTo>
                      <a:pt x="140" y="390"/>
                    </a:lnTo>
                    <a:lnTo>
                      <a:pt x="134" y="384"/>
                    </a:lnTo>
                    <a:lnTo>
                      <a:pt x="126" y="366"/>
                    </a:lnTo>
                    <a:lnTo>
                      <a:pt x="122" y="358"/>
                    </a:lnTo>
                    <a:lnTo>
                      <a:pt x="118" y="352"/>
                    </a:lnTo>
                    <a:lnTo>
                      <a:pt x="112" y="350"/>
                    </a:lnTo>
                    <a:lnTo>
                      <a:pt x="108" y="346"/>
                    </a:lnTo>
                    <a:lnTo>
                      <a:pt x="102" y="336"/>
                    </a:lnTo>
                    <a:lnTo>
                      <a:pt x="98" y="330"/>
                    </a:lnTo>
                    <a:lnTo>
                      <a:pt x="92" y="328"/>
                    </a:lnTo>
                    <a:lnTo>
                      <a:pt x="84" y="326"/>
                    </a:lnTo>
                    <a:lnTo>
                      <a:pt x="78" y="326"/>
                    </a:lnTo>
                    <a:lnTo>
                      <a:pt x="72" y="326"/>
                    </a:lnTo>
                    <a:lnTo>
                      <a:pt x="70" y="328"/>
                    </a:lnTo>
                    <a:lnTo>
                      <a:pt x="66" y="332"/>
                    </a:lnTo>
                    <a:lnTo>
                      <a:pt x="60" y="332"/>
                    </a:lnTo>
                    <a:lnTo>
                      <a:pt x="56" y="330"/>
                    </a:lnTo>
                    <a:lnTo>
                      <a:pt x="54" y="328"/>
                    </a:lnTo>
                    <a:lnTo>
                      <a:pt x="48" y="322"/>
                    </a:lnTo>
                    <a:lnTo>
                      <a:pt x="40" y="306"/>
                    </a:lnTo>
                    <a:lnTo>
                      <a:pt x="32" y="288"/>
                    </a:lnTo>
                    <a:lnTo>
                      <a:pt x="28" y="280"/>
                    </a:lnTo>
                    <a:lnTo>
                      <a:pt x="24" y="270"/>
                    </a:lnTo>
                    <a:lnTo>
                      <a:pt x="22" y="268"/>
                    </a:lnTo>
                    <a:lnTo>
                      <a:pt x="20" y="268"/>
                    </a:lnTo>
                    <a:lnTo>
                      <a:pt x="18" y="266"/>
                    </a:lnTo>
                    <a:lnTo>
                      <a:pt x="16" y="260"/>
                    </a:lnTo>
                    <a:lnTo>
                      <a:pt x="18" y="254"/>
                    </a:lnTo>
                    <a:lnTo>
                      <a:pt x="22" y="244"/>
                    </a:lnTo>
                    <a:lnTo>
                      <a:pt x="26" y="238"/>
                    </a:lnTo>
                    <a:lnTo>
                      <a:pt x="30" y="230"/>
                    </a:lnTo>
                    <a:lnTo>
                      <a:pt x="32" y="224"/>
                    </a:lnTo>
                    <a:lnTo>
                      <a:pt x="32" y="216"/>
                    </a:lnTo>
                    <a:lnTo>
                      <a:pt x="30" y="210"/>
                    </a:lnTo>
                    <a:lnTo>
                      <a:pt x="32" y="202"/>
                    </a:lnTo>
                    <a:lnTo>
                      <a:pt x="34" y="198"/>
                    </a:lnTo>
                    <a:lnTo>
                      <a:pt x="40" y="192"/>
                    </a:lnTo>
                    <a:lnTo>
                      <a:pt x="50" y="186"/>
                    </a:lnTo>
                    <a:lnTo>
                      <a:pt x="60" y="182"/>
                    </a:lnTo>
                    <a:lnTo>
                      <a:pt x="66" y="178"/>
                    </a:lnTo>
                    <a:lnTo>
                      <a:pt x="68" y="178"/>
                    </a:lnTo>
                    <a:lnTo>
                      <a:pt x="70" y="174"/>
                    </a:lnTo>
                    <a:lnTo>
                      <a:pt x="72" y="170"/>
                    </a:lnTo>
                    <a:lnTo>
                      <a:pt x="76" y="166"/>
                    </a:lnTo>
                    <a:lnTo>
                      <a:pt x="84" y="160"/>
                    </a:lnTo>
                    <a:lnTo>
                      <a:pt x="90" y="150"/>
                    </a:lnTo>
                    <a:lnTo>
                      <a:pt x="96" y="136"/>
                    </a:lnTo>
                    <a:lnTo>
                      <a:pt x="100" y="128"/>
                    </a:lnTo>
                    <a:lnTo>
                      <a:pt x="100" y="120"/>
                    </a:lnTo>
                    <a:lnTo>
                      <a:pt x="98" y="116"/>
                    </a:lnTo>
                    <a:lnTo>
                      <a:pt x="94" y="114"/>
                    </a:lnTo>
                    <a:lnTo>
                      <a:pt x="88" y="110"/>
                    </a:lnTo>
                    <a:lnTo>
                      <a:pt x="80" y="108"/>
                    </a:lnTo>
                    <a:lnTo>
                      <a:pt x="78" y="106"/>
                    </a:lnTo>
                    <a:lnTo>
                      <a:pt x="78" y="104"/>
                    </a:lnTo>
                    <a:lnTo>
                      <a:pt x="78" y="102"/>
                    </a:lnTo>
                    <a:lnTo>
                      <a:pt x="78" y="100"/>
                    </a:lnTo>
                    <a:lnTo>
                      <a:pt x="46" y="72"/>
                    </a:lnTo>
                    <a:lnTo>
                      <a:pt x="38" y="68"/>
                    </a:lnTo>
                    <a:lnTo>
                      <a:pt x="30" y="62"/>
                    </a:lnTo>
                    <a:lnTo>
                      <a:pt x="12" y="56"/>
                    </a:lnTo>
                    <a:lnTo>
                      <a:pt x="8" y="54"/>
                    </a:lnTo>
                    <a:lnTo>
                      <a:pt x="2" y="50"/>
                    </a:lnTo>
                    <a:lnTo>
                      <a:pt x="0" y="46"/>
                    </a:lnTo>
                    <a:lnTo>
                      <a:pt x="2" y="44"/>
                    </a:lnTo>
                    <a:lnTo>
                      <a:pt x="4" y="42"/>
                    </a:lnTo>
                    <a:lnTo>
                      <a:pt x="22" y="38"/>
                    </a:lnTo>
                    <a:lnTo>
                      <a:pt x="38" y="36"/>
                    </a:lnTo>
                    <a:lnTo>
                      <a:pt x="56" y="30"/>
                    </a:lnTo>
                    <a:lnTo>
                      <a:pt x="62" y="28"/>
                    </a:lnTo>
                    <a:lnTo>
                      <a:pt x="70" y="22"/>
                    </a:lnTo>
                    <a:lnTo>
                      <a:pt x="74" y="18"/>
                    </a:lnTo>
                    <a:lnTo>
                      <a:pt x="78" y="16"/>
                    </a:lnTo>
                    <a:lnTo>
                      <a:pt x="82" y="12"/>
                    </a:lnTo>
                    <a:lnTo>
                      <a:pt x="82" y="4"/>
                    </a:lnTo>
                    <a:lnTo>
                      <a:pt x="82" y="0"/>
                    </a:lnTo>
                    <a:lnTo>
                      <a:pt x="86" y="0"/>
                    </a:lnTo>
                    <a:lnTo>
                      <a:pt x="94" y="4"/>
                    </a:lnTo>
                    <a:lnTo>
                      <a:pt x="108" y="12"/>
                    </a:lnTo>
                    <a:lnTo>
                      <a:pt x="124" y="30"/>
                    </a:lnTo>
                    <a:lnTo>
                      <a:pt x="136" y="48"/>
                    </a:lnTo>
                    <a:lnTo>
                      <a:pt x="146" y="68"/>
                    </a:lnTo>
                    <a:lnTo>
                      <a:pt x="152" y="76"/>
                    </a:lnTo>
                    <a:lnTo>
                      <a:pt x="160" y="82"/>
                    </a:lnTo>
                    <a:lnTo>
                      <a:pt x="166" y="86"/>
                    </a:lnTo>
                    <a:lnTo>
                      <a:pt x="170" y="92"/>
                    </a:lnTo>
                    <a:lnTo>
                      <a:pt x="172" y="100"/>
                    </a:lnTo>
                    <a:lnTo>
                      <a:pt x="172" y="106"/>
                    </a:lnTo>
                    <a:lnTo>
                      <a:pt x="172" y="124"/>
                    </a:lnTo>
                    <a:lnTo>
                      <a:pt x="174" y="134"/>
                    </a:lnTo>
                    <a:lnTo>
                      <a:pt x="176" y="140"/>
                    </a:lnTo>
                    <a:lnTo>
                      <a:pt x="188" y="144"/>
                    </a:lnTo>
                    <a:lnTo>
                      <a:pt x="194" y="148"/>
                    </a:lnTo>
                    <a:lnTo>
                      <a:pt x="200" y="152"/>
                    </a:lnTo>
                    <a:lnTo>
                      <a:pt x="208" y="162"/>
                    </a:lnTo>
                    <a:lnTo>
                      <a:pt x="214" y="172"/>
                    </a:lnTo>
                    <a:lnTo>
                      <a:pt x="218" y="184"/>
                    </a:lnTo>
                    <a:lnTo>
                      <a:pt x="222" y="196"/>
                    </a:lnTo>
                    <a:lnTo>
                      <a:pt x="224" y="204"/>
                    </a:lnTo>
                    <a:lnTo>
                      <a:pt x="228" y="208"/>
                    </a:lnTo>
                    <a:lnTo>
                      <a:pt x="232" y="208"/>
                    </a:lnTo>
                    <a:lnTo>
                      <a:pt x="240" y="208"/>
                    </a:lnTo>
                    <a:lnTo>
                      <a:pt x="298" y="210"/>
                    </a:lnTo>
                    <a:lnTo>
                      <a:pt x="310" y="212"/>
                    </a:lnTo>
                    <a:lnTo>
                      <a:pt x="312" y="208"/>
                    </a:lnTo>
                    <a:lnTo>
                      <a:pt x="314" y="202"/>
                    </a:lnTo>
                    <a:lnTo>
                      <a:pt x="314" y="184"/>
                    </a:lnTo>
                    <a:lnTo>
                      <a:pt x="314" y="174"/>
                    </a:lnTo>
                    <a:lnTo>
                      <a:pt x="316" y="172"/>
                    </a:lnTo>
                    <a:lnTo>
                      <a:pt x="318" y="170"/>
                    </a:lnTo>
                    <a:lnTo>
                      <a:pt x="332" y="162"/>
                    </a:lnTo>
                    <a:lnTo>
                      <a:pt x="340" y="158"/>
                    </a:lnTo>
                    <a:lnTo>
                      <a:pt x="344" y="152"/>
                    </a:lnTo>
                    <a:lnTo>
                      <a:pt x="348" y="146"/>
                    </a:lnTo>
                    <a:lnTo>
                      <a:pt x="352" y="138"/>
                    </a:lnTo>
                    <a:lnTo>
                      <a:pt x="356" y="122"/>
                    </a:lnTo>
                    <a:lnTo>
                      <a:pt x="352" y="118"/>
                    </a:lnTo>
                    <a:lnTo>
                      <a:pt x="344" y="116"/>
                    </a:lnTo>
                    <a:lnTo>
                      <a:pt x="336" y="112"/>
                    </a:lnTo>
                    <a:lnTo>
                      <a:pt x="330" y="106"/>
                    </a:lnTo>
                    <a:lnTo>
                      <a:pt x="328" y="98"/>
                    </a:lnTo>
                    <a:lnTo>
                      <a:pt x="326" y="88"/>
                    </a:lnTo>
                    <a:lnTo>
                      <a:pt x="326" y="78"/>
                    </a:lnTo>
                    <a:lnTo>
                      <a:pt x="326" y="68"/>
                    </a:lnTo>
                    <a:lnTo>
                      <a:pt x="330" y="70"/>
                    </a:lnTo>
                    <a:lnTo>
                      <a:pt x="334" y="70"/>
                    </a:lnTo>
                    <a:lnTo>
                      <a:pt x="338" y="76"/>
                    </a:lnTo>
                    <a:lnTo>
                      <a:pt x="340" y="82"/>
                    </a:lnTo>
                    <a:lnTo>
                      <a:pt x="344" y="88"/>
                    </a:lnTo>
                    <a:lnTo>
                      <a:pt x="354" y="90"/>
                    </a:lnTo>
                    <a:lnTo>
                      <a:pt x="364" y="94"/>
                    </a:lnTo>
                    <a:lnTo>
                      <a:pt x="366" y="96"/>
                    </a:lnTo>
                    <a:lnTo>
                      <a:pt x="370" y="98"/>
                    </a:lnTo>
                    <a:lnTo>
                      <a:pt x="372" y="104"/>
                    </a:lnTo>
                    <a:lnTo>
                      <a:pt x="376" y="110"/>
                    </a:lnTo>
                    <a:lnTo>
                      <a:pt x="380" y="112"/>
                    </a:lnTo>
                    <a:lnTo>
                      <a:pt x="382" y="112"/>
                    </a:lnTo>
                    <a:lnTo>
                      <a:pt x="404" y="114"/>
                    </a:lnTo>
                    <a:lnTo>
                      <a:pt x="428" y="112"/>
                    </a:lnTo>
                    <a:lnTo>
                      <a:pt x="436" y="112"/>
                    </a:lnTo>
                    <a:lnTo>
                      <a:pt x="440" y="110"/>
                    </a:lnTo>
                    <a:lnTo>
                      <a:pt x="452" y="102"/>
                    </a:lnTo>
                    <a:lnTo>
                      <a:pt x="470" y="96"/>
                    </a:lnTo>
                    <a:lnTo>
                      <a:pt x="474" y="94"/>
                    </a:lnTo>
                    <a:lnTo>
                      <a:pt x="478" y="92"/>
                    </a:lnTo>
                    <a:lnTo>
                      <a:pt x="478" y="88"/>
                    </a:lnTo>
                    <a:lnTo>
                      <a:pt x="476" y="84"/>
                    </a:lnTo>
                    <a:lnTo>
                      <a:pt x="474" y="82"/>
                    </a:lnTo>
                    <a:lnTo>
                      <a:pt x="474" y="80"/>
                    </a:lnTo>
                    <a:lnTo>
                      <a:pt x="472" y="74"/>
                    </a:lnTo>
                    <a:lnTo>
                      <a:pt x="466" y="64"/>
                    </a:lnTo>
                    <a:lnTo>
                      <a:pt x="462" y="52"/>
                    </a:lnTo>
                    <a:lnTo>
                      <a:pt x="462" y="44"/>
                    </a:lnTo>
                    <a:lnTo>
                      <a:pt x="464" y="34"/>
                    </a:lnTo>
                    <a:lnTo>
                      <a:pt x="468" y="24"/>
                    </a:lnTo>
                    <a:lnTo>
                      <a:pt x="474" y="18"/>
                    </a:lnTo>
                    <a:lnTo>
                      <a:pt x="478" y="18"/>
                    </a:lnTo>
                    <a:lnTo>
                      <a:pt x="484" y="20"/>
                    </a:lnTo>
                    <a:lnTo>
                      <a:pt x="488" y="24"/>
                    </a:lnTo>
                    <a:lnTo>
                      <a:pt x="492" y="28"/>
                    </a:lnTo>
                    <a:lnTo>
                      <a:pt x="496" y="36"/>
                    </a:lnTo>
                    <a:lnTo>
                      <a:pt x="502" y="42"/>
                    </a:lnTo>
                    <a:lnTo>
                      <a:pt x="508" y="40"/>
                    </a:lnTo>
                    <a:lnTo>
                      <a:pt x="514" y="38"/>
                    </a:lnTo>
                    <a:lnTo>
                      <a:pt x="514" y="36"/>
                    </a:lnTo>
                    <a:lnTo>
                      <a:pt x="516" y="34"/>
                    </a:lnTo>
                    <a:lnTo>
                      <a:pt x="524" y="30"/>
                    </a:lnTo>
                    <a:lnTo>
                      <a:pt x="548" y="28"/>
                    </a:lnTo>
                    <a:lnTo>
                      <a:pt x="574" y="28"/>
                    </a:lnTo>
                    <a:lnTo>
                      <a:pt x="590" y="28"/>
                    </a:lnTo>
                    <a:lnTo>
                      <a:pt x="592" y="30"/>
                    </a:lnTo>
                    <a:lnTo>
                      <a:pt x="596" y="34"/>
                    </a:lnTo>
                    <a:lnTo>
                      <a:pt x="600" y="42"/>
                    </a:lnTo>
                    <a:lnTo>
                      <a:pt x="602" y="54"/>
                    </a:lnTo>
                    <a:lnTo>
                      <a:pt x="602" y="68"/>
                    </a:lnTo>
                    <a:lnTo>
                      <a:pt x="598" y="94"/>
                    </a:lnTo>
                    <a:lnTo>
                      <a:pt x="596" y="112"/>
                    </a:lnTo>
                    <a:lnTo>
                      <a:pt x="598" y="120"/>
                    </a:lnTo>
                    <a:lnTo>
                      <a:pt x="600" y="124"/>
                    </a:lnTo>
                    <a:lnTo>
                      <a:pt x="604" y="128"/>
                    </a:lnTo>
                    <a:lnTo>
                      <a:pt x="608" y="136"/>
                    </a:lnTo>
                    <a:lnTo>
                      <a:pt x="610" y="138"/>
                    </a:lnTo>
                    <a:lnTo>
                      <a:pt x="614" y="140"/>
                    </a:lnTo>
                    <a:lnTo>
                      <a:pt x="626" y="140"/>
                    </a:lnTo>
                    <a:lnTo>
                      <a:pt x="646" y="140"/>
                    </a:lnTo>
                    <a:lnTo>
                      <a:pt x="632" y="150"/>
                    </a:lnTo>
                    <a:lnTo>
                      <a:pt x="626" y="154"/>
                    </a:lnTo>
                    <a:lnTo>
                      <a:pt x="618" y="158"/>
                    </a:lnTo>
                    <a:lnTo>
                      <a:pt x="592" y="166"/>
                    </a:lnTo>
                    <a:lnTo>
                      <a:pt x="566" y="174"/>
                    </a:lnTo>
                    <a:lnTo>
                      <a:pt x="550" y="180"/>
                    </a:lnTo>
                    <a:lnTo>
                      <a:pt x="540" y="184"/>
                    </a:lnTo>
                    <a:lnTo>
                      <a:pt x="532" y="186"/>
                    </a:lnTo>
                    <a:lnTo>
                      <a:pt x="522" y="188"/>
                    </a:lnTo>
                    <a:lnTo>
                      <a:pt x="518" y="190"/>
                    </a:lnTo>
                    <a:lnTo>
                      <a:pt x="516" y="196"/>
                    </a:lnTo>
                    <a:lnTo>
                      <a:pt x="516" y="206"/>
                    </a:lnTo>
                    <a:lnTo>
                      <a:pt x="516" y="214"/>
                    </a:lnTo>
                    <a:lnTo>
                      <a:pt x="520" y="220"/>
                    </a:lnTo>
                    <a:lnTo>
                      <a:pt x="522" y="226"/>
                    </a:lnTo>
                    <a:lnTo>
                      <a:pt x="524" y="234"/>
                    </a:lnTo>
                    <a:lnTo>
                      <a:pt x="520" y="240"/>
                    </a:lnTo>
                    <a:lnTo>
                      <a:pt x="516" y="242"/>
                    </a:lnTo>
                    <a:lnTo>
                      <a:pt x="508" y="244"/>
                    </a:lnTo>
                    <a:lnTo>
                      <a:pt x="502" y="246"/>
                    </a:lnTo>
                    <a:lnTo>
                      <a:pt x="492" y="252"/>
                    </a:lnTo>
                    <a:lnTo>
                      <a:pt x="484" y="258"/>
                    </a:lnTo>
                    <a:lnTo>
                      <a:pt x="468" y="274"/>
                    </a:lnTo>
                    <a:lnTo>
                      <a:pt x="452" y="288"/>
                    </a:lnTo>
                    <a:lnTo>
                      <a:pt x="444" y="292"/>
                    </a:lnTo>
                    <a:lnTo>
                      <a:pt x="432" y="296"/>
                    </a:lnTo>
                    <a:lnTo>
                      <a:pt x="424" y="300"/>
                    </a:lnTo>
                    <a:lnTo>
                      <a:pt x="418" y="304"/>
                    </a:lnTo>
                    <a:lnTo>
                      <a:pt x="406" y="316"/>
                    </a:lnTo>
                    <a:lnTo>
                      <a:pt x="398" y="324"/>
                    </a:lnTo>
                    <a:lnTo>
                      <a:pt x="392" y="334"/>
                    </a:lnTo>
                    <a:lnTo>
                      <a:pt x="382" y="344"/>
                    </a:lnTo>
                    <a:lnTo>
                      <a:pt x="378" y="346"/>
                    </a:lnTo>
                    <a:lnTo>
                      <a:pt x="374" y="348"/>
                    </a:lnTo>
                    <a:lnTo>
                      <a:pt x="352" y="352"/>
                    </a:lnTo>
                    <a:lnTo>
                      <a:pt x="328" y="356"/>
                    </a:lnTo>
                    <a:lnTo>
                      <a:pt x="316" y="360"/>
                    </a:lnTo>
                    <a:lnTo>
                      <a:pt x="304" y="364"/>
                    </a:lnTo>
                    <a:lnTo>
                      <a:pt x="296" y="370"/>
                    </a:lnTo>
                    <a:lnTo>
                      <a:pt x="286" y="380"/>
                    </a:lnTo>
                    <a:lnTo>
                      <a:pt x="280" y="388"/>
                    </a:lnTo>
                    <a:lnTo>
                      <a:pt x="276" y="394"/>
                    </a:lnTo>
                    <a:lnTo>
                      <a:pt x="274" y="402"/>
                    </a:lnTo>
                    <a:lnTo>
                      <a:pt x="274" y="412"/>
                    </a:lnTo>
                    <a:lnTo>
                      <a:pt x="276" y="426"/>
                    </a:lnTo>
                    <a:lnTo>
                      <a:pt x="278" y="438"/>
                    </a:lnTo>
                    <a:lnTo>
                      <a:pt x="276" y="444"/>
                    </a:lnTo>
                    <a:lnTo>
                      <a:pt x="276" y="450"/>
                    </a:lnTo>
                    <a:lnTo>
                      <a:pt x="270" y="454"/>
                    </a:lnTo>
                    <a:lnTo>
                      <a:pt x="264" y="458"/>
                    </a:lnTo>
                    <a:lnTo>
                      <a:pt x="244" y="470"/>
                    </a:lnTo>
                    <a:lnTo>
                      <a:pt x="222" y="482"/>
                    </a:lnTo>
                    <a:lnTo>
                      <a:pt x="202" y="496"/>
                    </a:lnTo>
                    <a:lnTo>
                      <a:pt x="192" y="500"/>
                    </a:lnTo>
                    <a:lnTo>
                      <a:pt x="180" y="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1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269;p3"/>
              <p:cNvSpPr/>
              <p:nvPr/>
            </p:nvSpPr>
            <p:spPr>
              <a:xfrm>
                <a:off x="1956" y="1153"/>
                <a:ext cx="606" cy="427"/>
              </a:xfrm>
              <a:custGeom>
                <a:avLst/>
                <a:gdLst/>
                <a:ahLst/>
                <a:cxnLst/>
                <a:rect l="l" t="t" r="r" b="b"/>
                <a:pathLst>
                  <a:path w="646" h="504" extrusionOk="0">
                    <a:moveTo>
                      <a:pt x="180" y="504"/>
                    </a:moveTo>
                    <a:lnTo>
                      <a:pt x="180" y="504"/>
                    </a:lnTo>
                    <a:lnTo>
                      <a:pt x="172" y="494"/>
                    </a:lnTo>
                    <a:lnTo>
                      <a:pt x="166" y="484"/>
                    </a:lnTo>
                    <a:lnTo>
                      <a:pt x="154" y="478"/>
                    </a:lnTo>
                    <a:lnTo>
                      <a:pt x="150" y="472"/>
                    </a:lnTo>
                    <a:lnTo>
                      <a:pt x="148" y="466"/>
                    </a:lnTo>
                    <a:lnTo>
                      <a:pt x="146" y="462"/>
                    </a:lnTo>
                    <a:lnTo>
                      <a:pt x="144" y="458"/>
                    </a:lnTo>
                    <a:lnTo>
                      <a:pt x="142" y="454"/>
                    </a:lnTo>
                    <a:lnTo>
                      <a:pt x="142" y="448"/>
                    </a:lnTo>
                    <a:lnTo>
                      <a:pt x="142" y="428"/>
                    </a:lnTo>
                    <a:lnTo>
                      <a:pt x="146" y="406"/>
                    </a:lnTo>
                    <a:lnTo>
                      <a:pt x="146" y="396"/>
                    </a:lnTo>
                    <a:lnTo>
                      <a:pt x="144" y="392"/>
                    </a:lnTo>
                    <a:lnTo>
                      <a:pt x="140" y="390"/>
                    </a:lnTo>
                    <a:lnTo>
                      <a:pt x="134" y="384"/>
                    </a:lnTo>
                    <a:lnTo>
                      <a:pt x="126" y="366"/>
                    </a:lnTo>
                    <a:lnTo>
                      <a:pt x="122" y="358"/>
                    </a:lnTo>
                    <a:lnTo>
                      <a:pt x="118" y="352"/>
                    </a:lnTo>
                    <a:lnTo>
                      <a:pt x="112" y="350"/>
                    </a:lnTo>
                    <a:lnTo>
                      <a:pt x="108" y="346"/>
                    </a:lnTo>
                    <a:lnTo>
                      <a:pt x="102" y="336"/>
                    </a:lnTo>
                    <a:lnTo>
                      <a:pt x="98" y="330"/>
                    </a:lnTo>
                    <a:lnTo>
                      <a:pt x="92" y="328"/>
                    </a:lnTo>
                    <a:lnTo>
                      <a:pt x="84" y="326"/>
                    </a:lnTo>
                    <a:lnTo>
                      <a:pt x="78" y="326"/>
                    </a:lnTo>
                    <a:lnTo>
                      <a:pt x="72" y="326"/>
                    </a:lnTo>
                    <a:lnTo>
                      <a:pt x="70" y="328"/>
                    </a:lnTo>
                    <a:lnTo>
                      <a:pt x="66" y="332"/>
                    </a:lnTo>
                    <a:lnTo>
                      <a:pt x="60" y="332"/>
                    </a:lnTo>
                    <a:lnTo>
                      <a:pt x="56" y="330"/>
                    </a:lnTo>
                    <a:lnTo>
                      <a:pt x="54" y="328"/>
                    </a:lnTo>
                    <a:lnTo>
                      <a:pt x="48" y="322"/>
                    </a:lnTo>
                    <a:lnTo>
                      <a:pt x="40" y="306"/>
                    </a:lnTo>
                    <a:lnTo>
                      <a:pt x="32" y="288"/>
                    </a:lnTo>
                    <a:lnTo>
                      <a:pt x="28" y="280"/>
                    </a:lnTo>
                    <a:lnTo>
                      <a:pt x="24" y="270"/>
                    </a:lnTo>
                    <a:lnTo>
                      <a:pt x="22" y="268"/>
                    </a:lnTo>
                    <a:lnTo>
                      <a:pt x="20" y="268"/>
                    </a:lnTo>
                    <a:lnTo>
                      <a:pt x="18" y="266"/>
                    </a:lnTo>
                    <a:lnTo>
                      <a:pt x="16" y="260"/>
                    </a:lnTo>
                    <a:lnTo>
                      <a:pt x="18" y="254"/>
                    </a:lnTo>
                    <a:lnTo>
                      <a:pt x="22" y="244"/>
                    </a:lnTo>
                    <a:lnTo>
                      <a:pt x="26" y="238"/>
                    </a:lnTo>
                    <a:lnTo>
                      <a:pt x="30" y="230"/>
                    </a:lnTo>
                    <a:lnTo>
                      <a:pt x="32" y="224"/>
                    </a:lnTo>
                    <a:lnTo>
                      <a:pt x="32" y="216"/>
                    </a:lnTo>
                    <a:lnTo>
                      <a:pt x="30" y="210"/>
                    </a:lnTo>
                    <a:lnTo>
                      <a:pt x="32" y="202"/>
                    </a:lnTo>
                    <a:lnTo>
                      <a:pt x="34" y="198"/>
                    </a:lnTo>
                    <a:lnTo>
                      <a:pt x="40" y="192"/>
                    </a:lnTo>
                    <a:lnTo>
                      <a:pt x="50" y="186"/>
                    </a:lnTo>
                    <a:lnTo>
                      <a:pt x="60" y="182"/>
                    </a:lnTo>
                    <a:lnTo>
                      <a:pt x="66" y="178"/>
                    </a:lnTo>
                    <a:lnTo>
                      <a:pt x="68" y="178"/>
                    </a:lnTo>
                    <a:lnTo>
                      <a:pt x="70" y="174"/>
                    </a:lnTo>
                    <a:lnTo>
                      <a:pt x="72" y="170"/>
                    </a:lnTo>
                    <a:lnTo>
                      <a:pt x="76" y="166"/>
                    </a:lnTo>
                    <a:lnTo>
                      <a:pt x="84" y="160"/>
                    </a:lnTo>
                    <a:lnTo>
                      <a:pt x="90" y="150"/>
                    </a:lnTo>
                    <a:lnTo>
                      <a:pt x="96" y="136"/>
                    </a:lnTo>
                    <a:lnTo>
                      <a:pt x="100" y="128"/>
                    </a:lnTo>
                    <a:lnTo>
                      <a:pt x="100" y="120"/>
                    </a:lnTo>
                    <a:lnTo>
                      <a:pt x="98" y="116"/>
                    </a:lnTo>
                    <a:lnTo>
                      <a:pt x="94" y="114"/>
                    </a:lnTo>
                    <a:lnTo>
                      <a:pt x="88" y="110"/>
                    </a:lnTo>
                    <a:lnTo>
                      <a:pt x="80" y="108"/>
                    </a:lnTo>
                    <a:lnTo>
                      <a:pt x="78" y="106"/>
                    </a:lnTo>
                    <a:lnTo>
                      <a:pt x="78" y="104"/>
                    </a:lnTo>
                    <a:lnTo>
                      <a:pt x="78" y="102"/>
                    </a:lnTo>
                    <a:lnTo>
                      <a:pt x="78" y="100"/>
                    </a:lnTo>
                    <a:lnTo>
                      <a:pt x="46" y="72"/>
                    </a:lnTo>
                    <a:lnTo>
                      <a:pt x="38" y="68"/>
                    </a:lnTo>
                    <a:lnTo>
                      <a:pt x="30" y="62"/>
                    </a:lnTo>
                    <a:lnTo>
                      <a:pt x="12" y="56"/>
                    </a:lnTo>
                    <a:lnTo>
                      <a:pt x="8" y="54"/>
                    </a:lnTo>
                    <a:lnTo>
                      <a:pt x="2" y="50"/>
                    </a:lnTo>
                    <a:lnTo>
                      <a:pt x="0" y="46"/>
                    </a:lnTo>
                    <a:lnTo>
                      <a:pt x="2" y="44"/>
                    </a:lnTo>
                    <a:lnTo>
                      <a:pt x="4" y="42"/>
                    </a:lnTo>
                    <a:lnTo>
                      <a:pt x="22" y="38"/>
                    </a:lnTo>
                    <a:lnTo>
                      <a:pt x="38" y="36"/>
                    </a:lnTo>
                    <a:lnTo>
                      <a:pt x="56" y="30"/>
                    </a:lnTo>
                    <a:lnTo>
                      <a:pt x="62" y="28"/>
                    </a:lnTo>
                    <a:lnTo>
                      <a:pt x="70" y="22"/>
                    </a:lnTo>
                    <a:lnTo>
                      <a:pt x="74" y="18"/>
                    </a:lnTo>
                    <a:lnTo>
                      <a:pt x="78" y="16"/>
                    </a:lnTo>
                    <a:lnTo>
                      <a:pt x="82" y="12"/>
                    </a:lnTo>
                    <a:lnTo>
                      <a:pt x="82" y="4"/>
                    </a:lnTo>
                    <a:lnTo>
                      <a:pt x="82" y="0"/>
                    </a:lnTo>
                    <a:lnTo>
                      <a:pt x="86" y="0"/>
                    </a:lnTo>
                    <a:lnTo>
                      <a:pt x="94" y="4"/>
                    </a:lnTo>
                    <a:lnTo>
                      <a:pt x="108" y="12"/>
                    </a:lnTo>
                    <a:lnTo>
                      <a:pt x="124" y="30"/>
                    </a:lnTo>
                    <a:lnTo>
                      <a:pt x="136" y="48"/>
                    </a:lnTo>
                    <a:lnTo>
                      <a:pt x="146" y="68"/>
                    </a:lnTo>
                    <a:lnTo>
                      <a:pt x="152" y="76"/>
                    </a:lnTo>
                    <a:lnTo>
                      <a:pt x="160" y="82"/>
                    </a:lnTo>
                    <a:lnTo>
                      <a:pt x="166" y="86"/>
                    </a:lnTo>
                    <a:lnTo>
                      <a:pt x="170" y="92"/>
                    </a:lnTo>
                    <a:lnTo>
                      <a:pt x="172" y="100"/>
                    </a:lnTo>
                    <a:lnTo>
                      <a:pt x="172" y="106"/>
                    </a:lnTo>
                    <a:lnTo>
                      <a:pt x="172" y="124"/>
                    </a:lnTo>
                    <a:lnTo>
                      <a:pt x="174" y="134"/>
                    </a:lnTo>
                    <a:lnTo>
                      <a:pt x="176" y="140"/>
                    </a:lnTo>
                    <a:lnTo>
                      <a:pt x="188" y="144"/>
                    </a:lnTo>
                    <a:lnTo>
                      <a:pt x="194" y="148"/>
                    </a:lnTo>
                    <a:lnTo>
                      <a:pt x="200" y="152"/>
                    </a:lnTo>
                    <a:lnTo>
                      <a:pt x="208" y="162"/>
                    </a:lnTo>
                    <a:lnTo>
                      <a:pt x="214" y="172"/>
                    </a:lnTo>
                    <a:lnTo>
                      <a:pt x="218" y="184"/>
                    </a:lnTo>
                    <a:lnTo>
                      <a:pt x="222" y="196"/>
                    </a:lnTo>
                    <a:lnTo>
                      <a:pt x="224" y="204"/>
                    </a:lnTo>
                    <a:lnTo>
                      <a:pt x="228" y="208"/>
                    </a:lnTo>
                    <a:lnTo>
                      <a:pt x="232" y="208"/>
                    </a:lnTo>
                    <a:lnTo>
                      <a:pt x="240" y="208"/>
                    </a:lnTo>
                    <a:lnTo>
                      <a:pt x="298" y="210"/>
                    </a:lnTo>
                    <a:lnTo>
                      <a:pt x="310" y="212"/>
                    </a:lnTo>
                    <a:lnTo>
                      <a:pt x="312" y="208"/>
                    </a:lnTo>
                    <a:lnTo>
                      <a:pt x="314" y="202"/>
                    </a:lnTo>
                    <a:lnTo>
                      <a:pt x="314" y="184"/>
                    </a:lnTo>
                    <a:lnTo>
                      <a:pt x="314" y="174"/>
                    </a:lnTo>
                    <a:lnTo>
                      <a:pt x="316" y="172"/>
                    </a:lnTo>
                    <a:lnTo>
                      <a:pt x="318" y="170"/>
                    </a:lnTo>
                    <a:lnTo>
                      <a:pt x="332" y="162"/>
                    </a:lnTo>
                    <a:lnTo>
                      <a:pt x="340" y="158"/>
                    </a:lnTo>
                    <a:lnTo>
                      <a:pt x="344" y="152"/>
                    </a:lnTo>
                    <a:lnTo>
                      <a:pt x="348" y="146"/>
                    </a:lnTo>
                    <a:lnTo>
                      <a:pt x="352" y="138"/>
                    </a:lnTo>
                    <a:lnTo>
                      <a:pt x="356" y="122"/>
                    </a:lnTo>
                    <a:lnTo>
                      <a:pt x="352" y="118"/>
                    </a:lnTo>
                    <a:lnTo>
                      <a:pt x="344" y="116"/>
                    </a:lnTo>
                    <a:lnTo>
                      <a:pt x="336" y="112"/>
                    </a:lnTo>
                    <a:lnTo>
                      <a:pt x="330" y="106"/>
                    </a:lnTo>
                    <a:lnTo>
                      <a:pt x="328" y="98"/>
                    </a:lnTo>
                    <a:lnTo>
                      <a:pt x="326" y="88"/>
                    </a:lnTo>
                    <a:lnTo>
                      <a:pt x="326" y="78"/>
                    </a:lnTo>
                    <a:lnTo>
                      <a:pt x="326" y="68"/>
                    </a:lnTo>
                    <a:lnTo>
                      <a:pt x="330" y="70"/>
                    </a:lnTo>
                    <a:lnTo>
                      <a:pt x="334" y="70"/>
                    </a:lnTo>
                    <a:lnTo>
                      <a:pt x="338" y="76"/>
                    </a:lnTo>
                    <a:lnTo>
                      <a:pt x="340" y="82"/>
                    </a:lnTo>
                    <a:lnTo>
                      <a:pt x="344" y="88"/>
                    </a:lnTo>
                    <a:lnTo>
                      <a:pt x="354" y="90"/>
                    </a:lnTo>
                    <a:lnTo>
                      <a:pt x="364" y="94"/>
                    </a:lnTo>
                    <a:lnTo>
                      <a:pt x="366" y="96"/>
                    </a:lnTo>
                    <a:lnTo>
                      <a:pt x="370" y="98"/>
                    </a:lnTo>
                    <a:lnTo>
                      <a:pt x="372" y="104"/>
                    </a:lnTo>
                    <a:lnTo>
                      <a:pt x="376" y="110"/>
                    </a:lnTo>
                    <a:lnTo>
                      <a:pt x="380" y="112"/>
                    </a:lnTo>
                    <a:lnTo>
                      <a:pt x="382" y="112"/>
                    </a:lnTo>
                    <a:lnTo>
                      <a:pt x="404" y="114"/>
                    </a:lnTo>
                    <a:lnTo>
                      <a:pt x="428" y="112"/>
                    </a:lnTo>
                    <a:lnTo>
                      <a:pt x="436" y="112"/>
                    </a:lnTo>
                    <a:lnTo>
                      <a:pt x="440" y="110"/>
                    </a:lnTo>
                    <a:lnTo>
                      <a:pt x="452" y="102"/>
                    </a:lnTo>
                    <a:lnTo>
                      <a:pt x="470" y="96"/>
                    </a:lnTo>
                    <a:lnTo>
                      <a:pt x="474" y="94"/>
                    </a:lnTo>
                    <a:lnTo>
                      <a:pt x="478" y="92"/>
                    </a:lnTo>
                    <a:lnTo>
                      <a:pt x="478" y="88"/>
                    </a:lnTo>
                    <a:lnTo>
                      <a:pt x="476" y="84"/>
                    </a:lnTo>
                    <a:lnTo>
                      <a:pt x="474" y="82"/>
                    </a:lnTo>
                    <a:lnTo>
                      <a:pt x="474" y="80"/>
                    </a:lnTo>
                    <a:lnTo>
                      <a:pt x="472" y="74"/>
                    </a:lnTo>
                    <a:lnTo>
                      <a:pt x="466" y="64"/>
                    </a:lnTo>
                    <a:lnTo>
                      <a:pt x="462" y="52"/>
                    </a:lnTo>
                    <a:lnTo>
                      <a:pt x="462" y="44"/>
                    </a:lnTo>
                    <a:lnTo>
                      <a:pt x="464" y="34"/>
                    </a:lnTo>
                    <a:lnTo>
                      <a:pt x="468" y="24"/>
                    </a:lnTo>
                    <a:lnTo>
                      <a:pt x="474" y="18"/>
                    </a:lnTo>
                    <a:lnTo>
                      <a:pt x="478" y="18"/>
                    </a:lnTo>
                    <a:lnTo>
                      <a:pt x="484" y="20"/>
                    </a:lnTo>
                    <a:lnTo>
                      <a:pt x="488" y="24"/>
                    </a:lnTo>
                    <a:lnTo>
                      <a:pt x="492" y="28"/>
                    </a:lnTo>
                    <a:lnTo>
                      <a:pt x="496" y="36"/>
                    </a:lnTo>
                    <a:lnTo>
                      <a:pt x="502" y="42"/>
                    </a:lnTo>
                    <a:lnTo>
                      <a:pt x="508" y="40"/>
                    </a:lnTo>
                    <a:lnTo>
                      <a:pt x="514" y="38"/>
                    </a:lnTo>
                    <a:lnTo>
                      <a:pt x="514" y="36"/>
                    </a:lnTo>
                    <a:lnTo>
                      <a:pt x="516" y="34"/>
                    </a:lnTo>
                    <a:lnTo>
                      <a:pt x="524" y="30"/>
                    </a:lnTo>
                    <a:lnTo>
                      <a:pt x="548" y="28"/>
                    </a:lnTo>
                    <a:lnTo>
                      <a:pt x="574" y="28"/>
                    </a:lnTo>
                    <a:lnTo>
                      <a:pt x="590" y="28"/>
                    </a:lnTo>
                    <a:lnTo>
                      <a:pt x="592" y="30"/>
                    </a:lnTo>
                    <a:lnTo>
                      <a:pt x="596" y="34"/>
                    </a:lnTo>
                    <a:lnTo>
                      <a:pt x="600" y="42"/>
                    </a:lnTo>
                    <a:lnTo>
                      <a:pt x="602" y="54"/>
                    </a:lnTo>
                    <a:lnTo>
                      <a:pt x="602" y="68"/>
                    </a:lnTo>
                    <a:lnTo>
                      <a:pt x="598" y="94"/>
                    </a:lnTo>
                    <a:lnTo>
                      <a:pt x="596" y="112"/>
                    </a:lnTo>
                    <a:lnTo>
                      <a:pt x="598" y="120"/>
                    </a:lnTo>
                    <a:lnTo>
                      <a:pt x="600" y="124"/>
                    </a:lnTo>
                    <a:lnTo>
                      <a:pt x="604" y="128"/>
                    </a:lnTo>
                    <a:lnTo>
                      <a:pt x="608" y="136"/>
                    </a:lnTo>
                    <a:lnTo>
                      <a:pt x="610" y="138"/>
                    </a:lnTo>
                    <a:lnTo>
                      <a:pt x="614" y="140"/>
                    </a:lnTo>
                    <a:lnTo>
                      <a:pt x="626" y="140"/>
                    </a:lnTo>
                    <a:lnTo>
                      <a:pt x="646" y="140"/>
                    </a:lnTo>
                    <a:lnTo>
                      <a:pt x="632" y="150"/>
                    </a:lnTo>
                    <a:lnTo>
                      <a:pt x="626" y="154"/>
                    </a:lnTo>
                    <a:lnTo>
                      <a:pt x="618" y="158"/>
                    </a:lnTo>
                    <a:lnTo>
                      <a:pt x="592" y="166"/>
                    </a:lnTo>
                    <a:lnTo>
                      <a:pt x="566" y="174"/>
                    </a:lnTo>
                    <a:lnTo>
                      <a:pt x="550" y="180"/>
                    </a:lnTo>
                    <a:lnTo>
                      <a:pt x="540" y="184"/>
                    </a:lnTo>
                    <a:lnTo>
                      <a:pt x="532" y="186"/>
                    </a:lnTo>
                    <a:lnTo>
                      <a:pt x="522" y="188"/>
                    </a:lnTo>
                    <a:lnTo>
                      <a:pt x="518" y="190"/>
                    </a:lnTo>
                    <a:lnTo>
                      <a:pt x="516" y="196"/>
                    </a:lnTo>
                    <a:lnTo>
                      <a:pt x="516" y="206"/>
                    </a:lnTo>
                    <a:lnTo>
                      <a:pt x="516" y="214"/>
                    </a:lnTo>
                    <a:lnTo>
                      <a:pt x="520" y="220"/>
                    </a:lnTo>
                    <a:lnTo>
                      <a:pt x="522" y="226"/>
                    </a:lnTo>
                    <a:lnTo>
                      <a:pt x="524" y="234"/>
                    </a:lnTo>
                    <a:lnTo>
                      <a:pt x="520" y="240"/>
                    </a:lnTo>
                    <a:lnTo>
                      <a:pt x="516" y="242"/>
                    </a:lnTo>
                    <a:lnTo>
                      <a:pt x="508" y="244"/>
                    </a:lnTo>
                    <a:lnTo>
                      <a:pt x="502" y="246"/>
                    </a:lnTo>
                    <a:lnTo>
                      <a:pt x="492" y="252"/>
                    </a:lnTo>
                    <a:lnTo>
                      <a:pt x="484" y="258"/>
                    </a:lnTo>
                    <a:lnTo>
                      <a:pt x="468" y="274"/>
                    </a:lnTo>
                    <a:lnTo>
                      <a:pt x="452" y="288"/>
                    </a:lnTo>
                    <a:lnTo>
                      <a:pt x="444" y="292"/>
                    </a:lnTo>
                    <a:lnTo>
                      <a:pt x="432" y="296"/>
                    </a:lnTo>
                    <a:lnTo>
                      <a:pt x="424" y="300"/>
                    </a:lnTo>
                    <a:lnTo>
                      <a:pt x="418" y="304"/>
                    </a:lnTo>
                    <a:lnTo>
                      <a:pt x="406" y="316"/>
                    </a:lnTo>
                    <a:lnTo>
                      <a:pt x="398" y="324"/>
                    </a:lnTo>
                    <a:lnTo>
                      <a:pt x="392" y="334"/>
                    </a:lnTo>
                    <a:lnTo>
                      <a:pt x="382" y="344"/>
                    </a:lnTo>
                    <a:lnTo>
                      <a:pt x="378" y="346"/>
                    </a:lnTo>
                    <a:lnTo>
                      <a:pt x="374" y="348"/>
                    </a:lnTo>
                    <a:lnTo>
                      <a:pt x="352" y="352"/>
                    </a:lnTo>
                    <a:lnTo>
                      <a:pt x="328" y="356"/>
                    </a:lnTo>
                    <a:lnTo>
                      <a:pt x="316" y="360"/>
                    </a:lnTo>
                    <a:lnTo>
                      <a:pt x="304" y="364"/>
                    </a:lnTo>
                    <a:lnTo>
                      <a:pt x="296" y="370"/>
                    </a:lnTo>
                    <a:lnTo>
                      <a:pt x="286" y="380"/>
                    </a:lnTo>
                    <a:lnTo>
                      <a:pt x="280" y="388"/>
                    </a:lnTo>
                    <a:lnTo>
                      <a:pt x="276" y="394"/>
                    </a:lnTo>
                    <a:lnTo>
                      <a:pt x="274" y="402"/>
                    </a:lnTo>
                    <a:lnTo>
                      <a:pt x="274" y="412"/>
                    </a:lnTo>
                    <a:lnTo>
                      <a:pt x="276" y="426"/>
                    </a:lnTo>
                    <a:lnTo>
                      <a:pt x="278" y="438"/>
                    </a:lnTo>
                    <a:lnTo>
                      <a:pt x="276" y="444"/>
                    </a:lnTo>
                    <a:lnTo>
                      <a:pt x="276" y="450"/>
                    </a:lnTo>
                    <a:lnTo>
                      <a:pt x="270" y="454"/>
                    </a:lnTo>
                    <a:lnTo>
                      <a:pt x="264" y="458"/>
                    </a:lnTo>
                    <a:lnTo>
                      <a:pt x="244" y="470"/>
                    </a:lnTo>
                    <a:lnTo>
                      <a:pt x="222" y="482"/>
                    </a:lnTo>
                    <a:lnTo>
                      <a:pt x="202" y="496"/>
                    </a:lnTo>
                    <a:lnTo>
                      <a:pt x="192" y="500"/>
                    </a:lnTo>
                    <a:lnTo>
                      <a:pt x="180" y="504"/>
                    </a:ln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1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270;p3"/>
              <p:cNvSpPr/>
              <p:nvPr/>
            </p:nvSpPr>
            <p:spPr>
              <a:xfrm>
                <a:off x="1574" y="1456"/>
                <a:ext cx="87" cy="91"/>
              </a:xfrm>
              <a:custGeom>
                <a:avLst/>
                <a:gdLst/>
                <a:ahLst/>
                <a:cxnLst/>
                <a:rect l="l" t="t" r="r" b="b"/>
                <a:pathLst>
                  <a:path w="94" h="108" extrusionOk="0">
                    <a:moveTo>
                      <a:pt x="0" y="108"/>
                    </a:moveTo>
                    <a:lnTo>
                      <a:pt x="0" y="108"/>
                    </a:lnTo>
                    <a:lnTo>
                      <a:pt x="2" y="84"/>
                    </a:lnTo>
                    <a:lnTo>
                      <a:pt x="8" y="48"/>
                    </a:lnTo>
                    <a:lnTo>
                      <a:pt x="10" y="30"/>
                    </a:lnTo>
                    <a:lnTo>
                      <a:pt x="16" y="14"/>
                    </a:lnTo>
                    <a:lnTo>
                      <a:pt x="20" y="8"/>
                    </a:lnTo>
                    <a:lnTo>
                      <a:pt x="22" y="4"/>
                    </a:lnTo>
                    <a:lnTo>
                      <a:pt x="26" y="2"/>
                    </a:lnTo>
                    <a:lnTo>
                      <a:pt x="32" y="0"/>
                    </a:lnTo>
                    <a:lnTo>
                      <a:pt x="44" y="2"/>
                    </a:lnTo>
                    <a:lnTo>
                      <a:pt x="54" y="6"/>
                    </a:lnTo>
                    <a:lnTo>
                      <a:pt x="76" y="18"/>
                    </a:lnTo>
                    <a:lnTo>
                      <a:pt x="84" y="24"/>
                    </a:lnTo>
                    <a:lnTo>
                      <a:pt x="88" y="32"/>
                    </a:lnTo>
                    <a:lnTo>
                      <a:pt x="92" y="40"/>
                    </a:lnTo>
                    <a:lnTo>
                      <a:pt x="94" y="52"/>
                    </a:lnTo>
                    <a:lnTo>
                      <a:pt x="92" y="56"/>
                    </a:lnTo>
                    <a:lnTo>
                      <a:pt x="90" y="60"/>
                    </a:lnTo>
                    <a:lnTo>
                      <a:pt x="84" y="62"/>
                    </a:lnTo>
                    <a:lnTo>
                      <a:pt x="76" y="62"/>
                    </a:lnTo>
                    <a:lnTo>
                      <a:pt x="72" y="64"/>
                    </a:lnTo>
                    <a:lnTo>
                      <a:pt x="70" y="68"/>
                    </a:lnTo>
                    <a:lnTo>
                      <a:pt x="66" y="82"/>
                    </a:lnTo>
                    <a:lnTo>
                      <a:pt x="62" y="86"/>
                    </a:lnTo>
                    <a:lnTo>
                      <a:pt x="60" y="90"/>
                    </a:lnTo>
                    <a:lnTo>
                      <a:pt x="52" y="96"/>
                    </a:lnTo>
                    <a:lnTo>
                      <a:pt x="48" y="96"/>
                    </a:lnTo>
                    <a:lnTo>
                      <a:pt x="46" y="94"/>
                    </a:lnTo>
                    <a:lnTo>
                      <a:pt x="46" y="88"/>
                    </a:lnTo>
                    <a:lnTo>
                      <a:pt x="44" y="84"/>
                    </a:lnTo>
                    <a:lnTo>
                      <a:pt x="40" y="82"/>
                    </a:lnTo>
                    <a:lnTo>
                      <a:pt x="30" y="84"/>
                    </a:lnTo>
                    <a:lnTo>
                      <a:pt x="22" y="86"/>
                    </a:lnTo>
                    <a:lnTo>
                      <a:pt x="18" y="88"/>
                    </a:lnTo>
                    <a:lnTo>
                      <a:pt x="16" y="94"/>
                    </a:lnTo>
                    <a:lnTo>
                      <a:pt x="14" y="98"/>
                    </a:lnTo>
                    <a:lnTo>
                      <a:pt x="10" y="102"/>
                    </a:lnTo>
                    <a:lnTo>
                      <a:pt x="0" y="10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1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271;p3"/>
              <p:cNvSpPr/>
              <p:nvPr/>
            </p:nvSpPr>
            <p:spPr>
              <a:xfrm>
                <a:off x="1574" y="1456"/>
                <a:ext cx="87" cy="91"/>
              </a:xfrm>
              <a:custGeom>
                <a:avLst/>
                <a:gdLst/>
                <a:ahLst/>
                <a:cxnLst/>
                <a:rect l="l" t="t" r="r" b="b"/>
                <a:pathLst>
                  <a:path w="94" h="108" extrusionOk="0">
                    <a:moveTo>
                      <a:pt x="0" y="108"/>
                    </a:moveTo>
                    <a:lnTo>
                      <a:pt x="0" y="108"/>
                    </a:lnTo>
                    <a:lnTo>
                      <a:pt x="2" y="84"/>
                    </a:lnTo>
                    <a:lnTo>
                      <a:pt x="8" y="48"/>
                    </a:lnTo>
                    <a:lnTo>
                      <a:pt x="10" y="30"/>
                    </a:lnTo>
                    <a:lnTo>
                      <a:pt x="16" y="14"/>
                    </a:lnTo>
                    <a:lnTo>
                      <a:pt x="20" y="8"/>
                    </a:lnTo>
                    <a:lnTo>
                      <a:pt x="22" y="4"/>
                    </a:lnTo>
                    <a:lnTo>
                      <a:pt x="26" y="2"/>
                    </a:lnTo>
                    <a:lnTo>
                      <a:pt x="32" y="0"/>
                    </a:lnTo>
                    <a:lnTo>
                      <a:pt x="44" y="2"/>
                    </a:lnTo>
                    <a:lnTo>
                      <a:pt x="54" y="6"/>
                    </a:lnTo>
                    <a:lnTo>
                      <a:pt x="76" y="18"/>
                    </a:lnTo>
                    <a:lnTo>
                      <a:pt x="84" y="24"/>
                    </a:lnTo>
                    <a:lnTo>
                      <a:pt x="88" y="32"/>
                    </a:lnTo>
                    <a:lnTo>
                      <a:pt x="92" y="40"/>
                    </a:lnTo>
                    <a:lnTo>
                      <a:pt x="94" y="52"/>
                    </a:lnTo>
                    <a:lnTo>
                      <a:pt x="92" y="56"/>
                    </a:lnTo>
                    <a:lnTo>
                      <a:pt x="90" y="60"/>
                    </a:lnTo>
                    <a:lnTo>
                      <a:pt x="84" y="62"/>
                    </a:lnTo>
                    <a:lnTo>
                      <a:pt x="76" y="62"/>
                    </a:lnTo>
                    <a:lnTo>
                      <a:pt x="72" y="64"/>
                    </a:lnTo>
                    <a:lnTo>
                      <a:pt x="70" y="68"/>
                    </a:lnTo>
                    <a:lnTo>
                      <a:pt x="66" y="82"/>
                    </a:lnTo>
                    <a:lnTo>
                      <a:pt x="62" y="86"/>
                    </a:lnTo>
                    <a:lnTo>
                      <a:pt x="60" y="90"/>
                    </a:lnTo>
                    <a:lnTo>
                      <a:pt x="52" y="96"/>
                    </a:lnTo>
                    <a:lnTo>
                      <a:pt x="48" y="96"/>
                    </a:lnTo>
                    <a:lnTo>
                      <a:pt x="46" y="94"/>
                    </a:lnTo>
                    <a:lnTo>
                      <a:pt x="46" y="88"/>
                    </a:lnTo>
                    <a:lnTo>
                      <a:pt x="44" y="84"/>
                    </a:lnTo>
                    <a:lnTo>
                      <a:pt x="40" y="82"/>
                    </a:lnTo>
                    <a:lnTo>
                      <a:pt x="30" y="84"/>
                    </a:lnTo>
                    <a:lnTo>
                      <a:pt x="22" y="86"/>
                    </a:lnTo>
                    <a:lnTo>
                      <a:pt x="18" y="88"/>
                    </a:lnTo>
                    <a:lnTo>
                      <a:pt x="16" y="94"/>
                    </a:lnTo>
                    <a:lnTo>
                      <a:pt x="14" y="98"/>
                    </a:lnTo>
                    <a:lnTo>
                      <a:pt x="10" y="102"/>
                    </a:lnTo>
                    <a:lnTo>
                      <a:pt x="0" y="108"/>
                    </a:ln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1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272;p3"/>
              <p:cNvSpPr/>
              <p:nvPr/>
            </p:nvSpPr>
            <p:spPr>
              <a:xfrm>
                <a:off x="2098" y="1130"/>
                <a:ext cx="155" cy="176"/>
              </a:xfrm>
              <a:custGeom>
                <a:avLst/>
                <a:gdLst/>
                <a:ahLst/>
                <a:cxnLst/>
                <a:rect l="l" t="t" r="r" b="b"/>
                <a:pathLst>
                  <a:path w="168" h="208" extrusionOk="0">
                    <a:moveTo>
                      <a:pt x="94" y="208"/>
                    </a:moveTo>
                    <a:lnTo>
                      <a:pt x="94" y="208"/>
                    </a:lnTo>
                    <a:lnTo>
                      <a:pt x="90" y="190"/>
                    </a:lnTo>
                    <a:lnTo>
                      <a:pt x="82" y="174"/>
                    </a:lnTo>
                    <a:lnTo>
                      <a:pt x="70" y="164"/>
                    </a:lnTo>
                    <a:lnTo>
                      <a:pt x="54" y="154"/>
                    </a:lnTo>
                    <a:lnTo>
                      <a:pt x="48" y="148"/>
                    </a:lnTo>
                    <a:lnTo>
                      <a:pt x="46" y="140"/>
                    </a:lnTo>
                    <a:lnTo>
                      <a:pt x="46" y="122"/>
                    </a:lnTo>
                    <a:lnTo>
                      <a:pt x="46" y="114"/>
                    </a:lnTo>
                    <a:lnTo>
                      <a:pt x="46" y="104"/>
                    </a:lnTo>
                    <a:lnTo>
                      <a:pt x="42" y="98"/>
                    </a:lnTo>
                    <a:lnTo>
                      <a:pt x="34" y="92"/>
                    </a:lnTo>
                    <a:lnTo>
                      <a:pt x="28" y="88"/>
                    </a:lnTo>
                    <a:lnTo>
                      <a:pt x="20" y="82"/>
                    </a:lnTo>
                    <a:lnTo>
                      <a:pt x="8" y="68"/>
                    </a:lnTo>
                    <a:lnTo>
                      <a:pt x="6" y="62"/>
                    </a:lnTo>
                    <a:lnTo>
                      <a:pt x="2" y="52"/>
                    </a:lnTo>
                    <a:lnTo>
                      <a:pt x="0" y="42"/>
                    </a:lnTo>
                    <a:lnTo>
                      <a:pt x="2" y="38"/>
                    </a:lnTo>
                    <a:lnTo>
                      <a:pt x="2" y="34"/>
                    </a:lnTo>
                    <a:lnTo>
                      <a:pt x="10" y="30"/>
                    </a:lnTo>
                    <a:lnTo>
                      <a:pt x="20" y="26"/>
                    </a:lnTo>
                    <a:lnTo>
                      <a:pt x="38" y="18"/>
                    </a:lnTo>
                    <a:lnTo>
                      <a:pt x="60" y="6"/>
                    </a:lnTo>
                    <a:lnTo>
                      <a:pt x="70" y="2"/>
                    </a:lnTo>
                    <a:lnTo>
                      <a:pt x="76" y="0"/>
                    </a:lnTo>
                    <a:lnTo>
                      <a:pt x="82" y="2"/>
                    </a:lnTo>
                    <a:lnTo>
                      <a:pt x="92" y="6"/>
                    </a:lnTo>
                    <a:lnTo>
                      <a:pt x="100" y="12"/>
                    </a:lnTo>
                    <a:lnTo>
                      <a:pt x="104" y="20"/>
                    </a:lnTo>
                    <a:lnTo>
                      <a:pt x="108" y="30"/>
                    </a:lnTo>
                    <a:lnTo>
                      <a:pt x="116" y="50"/>
                    </a:lnTo>
                    <a:lnTo>
                      <a:pt x="120" y="60"/>
                    </a:lnTo>
                    <a:lnTo>
                      <a:pt x="124" y="68"/>
                    </a:lnTo>
                    <a:lnTo>
                      <a:pt x="140" y="88"/>
                    </a:lnTo>
                    <a:lnTo>
                      <a:pt x="144" y="96"/>
                    </a:lnTo>
                    <a:lnTo>
                      <a:pt x="148" y="110"/>
                    </a:lnTo>
                    <a:lnTo>
                      <a:pt x="148" y="132"/>
                    </a:lnTo>
                    <a:lnTo>
                      <a:pt x="152" y="144"/>
                    </a:lnTo>
                    <a:lnTo>
                      <a:pt x="154" y="148"/>
                    </a:lnTo>
                    <a:lnTo>
                      <a:pt x="158" y="150"/>
                    </a:lnTo>
                    <a:lnTo>
                      <a:pt x="162" y="152"/>
                    </a:lnTo>
                    <a:lnTo>
                      <a:pt x="166" y="156"/>
                    </a:lnTo>
                    <a:lnTo>
                      <a:pt x="168" y="162"/>
                    </a:lnTo>
                    <a:lnTo>
                      <a:pt x="168" y="166"/>
                    </a:lnTo>
                    <a:lnTo>
                      <a:pt x="166" y="170"/>
                    </a:lnTo>
                    <a:lnTo>
                      <a:pt x="162" y="170"/>
                    </a:lnTo>
                    <a:lnTo>
                      <a:pt x="154" y="174"/>
                    </a:lnTo>
                    <a:lnTo>
                      <a:pt x="146" y="176"/>
                    </a:lnTo>
                    <a:lnTo>
                      <a:pt x="144" y="180"/>
                    </a:lnTo>
                    <a:lnTo>
                      <a:pt x="142" y="184"/>
                    </a:lnTo>
                    <a:lnTo>
                      <a:pt x="138" y="196"/>
                    </a:lnTo>
                    <a:lnTo>
                      <a:pt x="136" y="202"/>
                    </a:lnTo>
                    <a:lnTo>
                      <a:pt x="132" y="206"/>
                    </a:lnTo>
                    <a:lnTo>
                      <a:pt x="122" y="208"/>
                    </a:lnTo>
                    <a:lnTo>
                      <a:pt x="114" y="208"/>
                    </a:lnTo>
                    <a:lnTo>
                      <a:pt x="94" y="20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1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273;p3"/>
              <p:cNvSpPr/>
              <p:nvPr/>
            </p:nvSpPr>
            <p:spPr>
              <a:xfrm>
                <a:off x="2098" y="1130"/>
                <a:ext cx="155" cy="176"/>
              </a:xfrm>
              <a:custGeom>
                <a:avLst/>
                <a:gdLst/>
                <a:ahLst/>
                <a:cxnLst/>
                <a:rect l="l" t="t" r="r" b="b"/>
                <a:pathLst>
                  <a:path w="168" h="208" extrusionOk="0">
                    <a:moveTo>
                      <a:pt x="94" y="208"/>
                    </a:moveTo>
                    <a:lnTo>
                      <a:pt x="94" y="208"/>
                    </a:lnTo>
                    <a:lnTo>
                      <a:pt x="90" y="190"/>
                    </a:lnTo>
                    <a:lnTo>
                      <a:pt x="82" y="174"/>
                    </a:lnTo>
                    <a:lnTo>
                      <a:pt x="70" y="164"/>
                    </a:lnTo>
                    <a:lnTo>
                      <a:pt x="54" y="154"/>
                    </a:lnTo>
                    <a:lnTo>
                      <a:pt x="48" y="148"/>
                    </a:lnTo>
                    <a:lnTo>
                      <a:pt x="46" y="140"/>
                    </a:lnTo>
                    <a:lnTo>
                      <a:pt x="46" y="122"/>
                    </a:lnTo>
                    <a:lnTo>
                      <a:pt x="46" y="114"/>
                    </a:lnTo>
                    <a:lnTo>
                      <a:pt x="46" y="104"/>
                    </a:lnTo>
                    <a:lnTo>
                      <a:pt x="42" y="98"/>
                    </a:lnTo>
                    <a:lnTo>
                      <a:pt x="34" y="92"/>
                    </a:lnTo>
                    <a:lnTo>
                      <a:pt x="28" y="88"/>
                    </a:lnTo>
                    <a:lnTo>
                      <a:pt x="20" y="82"/>
                    </a:lnTo>
                    <a:lnTo>
                      <a:pt x="8" y="68"/>
                    </a:lnTo>
                    <a:lnTo>
                      <a:pt x="6" y="62"/>
                    </a:lnTo>
                    <a:lnTo>
                      <a:pt x="2" y="52"/>
                    </a:lnTo>
                    <a:lnTo>
                      <a:pt x="0" y="42"/>
                    </a:lnTo>
                    <a:lnTo>
                      <a:pt x="2" y="38"/>
                    </a:lnTo>
                    <a:lnTo>
                      <a:pt x="2" y="34"/>
                    </a:lnTo>
                    <a:lnTo>
                      <a:pt x="10" y="30"/>
                    </a:lnTo>
                    <a:lnTo>
                      <a:pt x="20" y="26"/>
                    </a:lnTo>
                    <a:lnTo>
                      <a:pt x="38" y="18"/>
                    </a:lnTo>
                    <a:lnTo>
                      <a:pt x="60" y="6"/>
                    </a:lnTo>
                    <a:lnTo>
                      <a:pt x="70" y="2"/>
                    </a:lnTo>
                    <a:lnTo>
                      <a:pt x="76" y="0"/>
                    </a:lnTo>
                    <a:lnTo>
                      <a:pt x="82" y="2"/>
                    </a:lnTo>
                    <a:lnTo>
                      <a:pt x="92" y="6"/>
                    </a:lnTo>
                    <a:lnTo>
                      <a:pt x="100" y="12"/>
                    </a:lnTo>
                    <a:lnTo>
                      <a:pt x="104" y="20"/>
                    </a:lnTo>
                    <a:lnTo>
                      <a:pt x="108" y="30"/>
                    </a:lnTo>
                    <a:lnTo>
                      <a:pt x="116" y="50"/>
                    </a:lnTo>
                    <a:lnTo>
                      <a:pt x="120" y="60"/>
                    </a:lnTo>
                    <a:lnTo>
                      <a:pt x="124" y="68"/>
                    </a:lnTo>
                    <a:lnTo>
                      <a:pt x="140" y="88"/>
                    </a:lnTo>
                    <a:lnTo>
                      <a:pt x="144" y="96"/>
                    </a:lnTo>
                    <a:lnTo>
                      <a:pt x="148" y="110"/>
                    </a:lnTo>
                    <a:lnTo>
                      <a:pt x="148" y="132"/>
                    </a:lnTo>
                    <a:lnTo>
                      <a:pt x="152" y="144"/>
                    </a:lnTo>
                    <a:lnTo>
                      <a:pt x="154" y="148"/>
                    </a:lnTo>
                    <a:lnTo>
                      <a:pt x="158" y="150"/>
                    </a:lnTo>
                    <a:lnTo>
                      <a:pt x="162" y="152"/>
                    </a:lnTo>
                    <a:lnTo>
                      <a:pt x="166" y="156"/>
                    </a:lnTo>
                    <a:lnTo>
                      <a:pt x="168" y="162"/>
                    </a:lnTo>
                    <a:lnTo>
                      <a:pt x="168" y="166"/>
                    </a:lnTo>
                    <a:lnTo>
                      <a:pt x="166" y="170"/>
                    </a:lnTo>
                    <a:lnTo>
                      <a:pt x="162" y="170"/>
                    </a:lnTo>
                    <a:lnTo>
                      <a:pt x="154" y="174"/>
                    </a:lnTo>
                    <a:lnTo>
                      <a:pt x="146" y="176"/>
                    </a:lnTo>
                    <a:lnTo>
                      <a:pt x="144" y="180"/>
                    </a:lnTo>
                    <a:lnTo>
                      <a:pt x="142" y="184"/>
                    </a:lnTo>
                    <a:lnTo>
                      <a:pt x="138" y="196"/>
                    </a:lnTo>
                    <a:lnTo>
                      <a:pt x="136" y="202"/>
                    </a:lnTo>
                    <a:lnTo>
                      <a:pt x="132" y="206"/>
                    </a:lnTo>
                    <a:lnTo>
                      <a:pt x="122" y="208"/>
                    </a:lnTo>
                    <a:lnTo>
                      <a:pt x="114" y="208"/>
                    </a:lnTo>
                    <a:lnTo>
                      <a:pt x="94" y="208"/>
                    </a:ln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1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274;p3"/>
              <p:cNvSpPr/>
              <p:nvPr/>
            </p:nvSpPr>
            <p:spPr>
              <a:xfrm>
                <a:off x="2273" y="1143"/>
                <a:ext cx="99" cy="81"/>
              </a:xfrm>
              <a:custGeom>
                <a:avLst/>
                <a:gdLst/>
                <a:ahLst/>
                <a:cxnLst/>
                <a:rect l="l" t="t" r="r" b="b"/>
                <a:pathLst>
                  <a:path w="106" h="98" extrusionOk="0">
                    <a:moveTo>
                      <a:pt x="46" y="96"/>
                    </a:moveTo>
                    <a:lnTo>
                      <a:pt x="46" y="96"/>
                    </a:lnTo>
                    <a:lnTo>
                      <a:pt x="18" y="70"/>
                    </a:lnTo>
                    <a:lnTo>
                      <a:pt x="12" y="64"/>
                    </a:lnTo>
                    <a:lnTo>
                      <a:pt x="6" y="56"/>
                    </a:lnTo>
                    <a:lnTo>
                      <a:pt x="2" y="48"/>
                    </a:lnTo>
                    <a:lnTo>
                      <a:pt x="0" y="38"/>
                    </a:lnTo>
                    <a:lnTo>
                      <a:pt x="0" y="28"/>
                    </a:lnTo>
                    <a:lnTo>
                      <a:pt x="2" y="20"/>
                    </a:lnTo>
                    <a:lnTo>
                      <a:pt x="8" y="12"/>
                    </a:lnTo>
                    <a:lnTo>
                      <a:pt x="16" y="6"/>
                    </a:lnTo>
                    <a:lnTo>
                      <a:pt x="24" y="2"/>
                    </a:lnTo>
                    <a:lnTo>
                      <a:pt x="34" y="0"/>
                    </a:lnTo>
                    <a:lnTo>
                      <a:pt x="44" y="0"/>
                    </a:lnTo>
                    <a:lnTo>
                      <a:pt x="54" y="4"/>
                    </a:lnTo>
                    <a:lnTo>
                      <a:pt x="66" y="6"/>
                    </a:lnTo>
                    <a:lnTo>
                      <a:pt x="82" y="12"/>
                    </a:lnTo>
                    <a:lnTo>
                      <a:pt x="98" y="18"/>
                    </a:lnTo>
                    <a:lnTo>
                      <a:pt x="104" y="22"/>
                    </a:lnTo>
                    <a:lnTo>
                      <a:pt x="106" y="26"/>
                    </a:lnTo>
                    <a:lnTo>
                      <a:pt x="106" y="40"/>
                    </a:lnTo>
                    <a:lnTo>
                      <a:pt x="106" y="46"/>
                    </a:lnTo>
                    <a:lnTo>
                      <a:pt x="102" y="52"/>
                    </a:lnTo>
                    <a:lnTo>
                      <a:pt x="94" y="66"/>
                    </a:lnTo>
                    <a:lnTo>
                      <a:pt x="92" y="80"/>
                    </a:lnTo>
                    <a:lnTo>
                      <a:pt x="94" y="80"/>
                    </a:lnTo>
                    <a:lnTo>
                      <a:pt x="94" y="82"/>
                    </a:lnTo>
                    <a:lnTo>
                      <a:pt x="94" y="86"/>
                    </a:lnTo>
                    <a:lnTo>
                      <a:pt x="90" y="92"/>
                    </a:lnTo>
                    <a:lnTo>
                      <a:pt x="86" y="94"/>
                    </a:lnTo>
                    <a:lnTo>
                      <a:pt x="80" y="96"/>
                    </a:lnTo>
                    <a:lnTo>
                      <a:pt x="68" y="98"/>
                    </a:lnTo>
                    <a:lnTo>
                      <a:pt x="46" y="9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1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275;p3"/>
              <p:cNvSpPr/>
              <p:nvPr/>
            </p:nvSpPr>
            <p:spPr>
              <a:xfrm>
                <a:off x="2273" y="1143"/>
                <a:ext cx="99" cy="81"/>
              </a:xfrm>
              <a:custGeom>
                <a:avLst/>
                <a:gdLst/>
                <a:ahLst/>
                <a:cxnLst/>
                <a:rect l="l" t="t" r="r" b="b"/>
                <a:pathLst>
                  <a:path w="106" h="98" extrusionOk="0">
                    <a:moveTo>
                      <a:pt x="46" y="96"/>
                    </a:moveTo>
                    <a:lnTo>
                      <a:pt x="46" y="96"/>
                    </a:lnTo>
                    <a:lnTo>
                      <a:pt x="18" y="70"/>
                    </a:lnTo>
                    <a:lnTo>
                      <a:pt x="12" y="64"/>
                    </a:lnTo>
                    <a:lnTo>
                      <a:pt x="6" y="56"/>
                    </a:lnTo>
                    <a:lnTo>
                      <a:pt x="2" y="48"/>
                    </a:lnTo>
                    <a:lnTo>
                      <a:pt x="0" y="38"/>
                    </a:lnTo>
                    <a:lnTo>
                      <a:pt x="0" y="28"/>
                    </a:lnTo>
                    <a:lnTo>
                      <a:pt x="2" y="20"/>
                    </a:lnTo>
                    <a:lnTo>
                      <a:pt x="8" y="12"/>
                    </a:lnTo>
                    <a:lnTo>
                      <a:pt x="16" y="6"/>
                    </a:lnTo>
                    <a:lnTo>
                      <a:pt x="24" y="2"/>
                    </a:lnTo>
                    <a:lnTo>
                      <a:pt x="34" y="0"/>
                    </a:lnTo>
                    <a:lnTo>
                      <a:pt x="44" y="0"/>
                    </a:lnTo>
                    <a:lnTo>
                      <a:pt x="54" y="4"/>
                    </a:lnTo>
                    <a:lnTo>
                      <a:pt x="66" y="6"/>
                    </a:lnTo>
                    <a:lnTo>
                      <a:pt x="82" y="12"/>
                    </a:lnTo>
                    <a:lnTo>
                      <a:pt x="98" y="18"/>
                    </a:lnTo>
                    <a:lnTo>
                      <a:pt x="104" y="22"/>
                    </a:lnTo>
                    <a:lnTo>
                      <a:pt x="106" y="26"/>
                    </a:lnTo>
                    <a:lnTo>
                      <a:pt x="106" y="40"/>
                    </a:lnTo>
                    <a:lnTo>
                      <a:pt x="106" y="46"/>
                    </a:lnTo>
                    <a:lnTo>
                      <a:pt x="102" y="52"/>
                    </a:lnTo>
                    <a:lnTo>
                      <a:pt x="94" y="66"/>
                    </a:lnTo>
                    <a:lnTo>
                      <a:pt x="92" y="80"/>
                    </a:lnTo>
                    <a:lnTo>
                      <a:pt x="94" y="80"/>
                    </a:lnTo>
                    <a:lnTo>
                      <a:pt x="94" y="82"/>
                    </a:lnTo>
                    <a:lnTo>
                      <a:pt x="94" y="86"/>
                    </a:lnTo>
                    <a:lnTo>
                      <a:pt x="90" y="92"/>
                    </a:lnTo>
                    <a:lnTo>
                      <a:pt x="86" y="94"/>
                    </a:lnTo>
                    <a:lnTo>
                      <a:pt x="80" y="96"/>
                    </a:lnTo>
                    <a:lnTo>
                      <a:pt x="68" y="98"/>
                    </a:lnTo>
                    <a:lnTo>
                      <a:pt x="46" y="96"/>
                    </a:ln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1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276;p3"/>
              <p:cNvSpPr/>
              <p:nvPr/>
            </p:nvSpPr>
            <p:spPr>
              <a:xfrm>
                <a:off x="2049" y="1026"/>
                <a:ext cx="242" cy="176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06" extrusionOk="0">
                    <a:moveTo>
                      <a:pt x="216" y="206"/>
                    </a:moveTo>
                    <a:lnTo>
                      <a:pt x="216" y="206"/>
                    </a:lnTo>
                    <a:lnTo>
                      <a:pt x="200" y="186"/>
                    </a:lnTo>
                    <a:lnTo>
                      <a:pt x="192" y="174"/>
                    </a:lnTo>
                    <a:lnTo>
                      <a:pt x="190" y="168"/>
                    </a:lnTo>
                    <a:lnTo>
                      <a:pt x="190" y="164"/>
                    </a:lnTo>
                    <a:lnTo>
                      <a:pt x="186" y="150"/>
                    </a:lnTo>
                    <a:lnTo>
                      <a:pt x="182" y="138"/>
                    </a:lnTo>
                    <a:lnTo>
                      <a:pt x="174" y="128"/>
                    </a:lnTo>
                    <a:lnTo>
                      <a:pt x="166" y="116"/>
                    </a:lnTo>
                    <a:lnTo>
                      <a:pt x="158" y="106"/>
                    </a:lnTo>
                    <a:lnTo>
                      <a:pt x="150" y="98"/>
                    </a:lnTo>
                    <a:lnTo>
                      <a:pt x="140" y="94"/>
                    </a:lnTo>
                    <a:lnTo>
                      <a:pt x="128" y="92"/>
                    </a:lnTo>
                    <a:lnTo>
                      <a:pt x="120" y="92"/>
                    </a:lnTo>
                    <a:lnTo>
                      <a:pt x="114" y="98"/>
                    </a:lnTo>
                    <a:lnTo>
                      <a:pt x="110" y="104"/>
                    </a:lnTo>
                    <a:lnTo>
                      <a:pt x="104" y="108"/>
                    </a:lnTo>
                    <a:lnTo>
                      <a:pt x="96" y="114"/>
                    </a:lnTo>
                    <a:lnTo>
                      <a:pt x="88" y="116"/>
                    </a:lnTo>
                    <a:lnTo>
                      <a:pt x="72" y="120"/>
                    </a:lnTo>
                    <a:lnTo>
                      <a:pt x="64" y="120"/>
                    </a:lnTo>
                    <a:lnTo>
                      <a:pt x="60" y="120"/>
                    </a:lnTo>
                    <a:lnTo>
                      <a:pt x="58" y="122"/>
                    </a:lnTo>
                    <a:lnTo>
                      <a:pt x="56" y="126"/>
                    </a:lnTo>
                    <a:lnTo>
                      <a:pt x="52" y="130"/>
                    </a:lnTo>
                    <a:lnTo>
                      <a:pt x="48" y="130"/>
                    </a:lnTo>
                    <a:lnTo>
                      <a:pt x="44" y="130"/>
                    </a:lnTo>
                    <a:lnTo>
                      <a:pt x="34" y="124"/>
                    </a:lnTo>
                    <a:lnTo>
                      <a:pt x="24" y="120"/>
                    </a:lnTo>
                    <a:lnTo>
                      <a:pt x="4" y="112"/>
                    </a:lnTo>
                    <a:lnTo>
                      <a:pt x="0" y="108"/>
                    </a:lnTo>
                    <a:lnTo>
                      <a:pt x="0" y="106"/>
                    </a:lnTo>
                    <a:lnTo>
                      <a:pt x="4" y="96"/>
                    </a:lnTo>
                    <a:lnTo>
                      <a:pt x="14" y="86"/>
                    </a:lnTo>
                    <a:lnTo>
                      <a:pt x="26" y="74"/>
                    </a:lnTo>
                    <a:lnTo>
                      <a:pt x="66" y="40"/>
                    </a:lnTo>
                    <a:lnTo>
                      <a:pt x="74" y="32"/>
                    </a:lnTo>
                    <a:lnTo>
                      <a:pt x="84" y="24"/>
                    </a:lnTo>
                    <a:lnTo>
                      <a:pt x="88" y="22"/>
                    </a:lnTo>
                    <a:lnTo>
                      <a:pt x="98" y="20"/>
                    </a:lnTo>
                    <a:lnTo>
                      <a:pt x="106" y="18"/>
                    </a:lnTo>
                    <a:lnTo>
                      <a:pt x="108" y="18"/>
                    </a:lnTo>
                    <a:lnTo>
                      <a:pt x="110" y="12"/>
                    </a:lnTo>
                    <a:lnTo>
                      <a:pt x="112" y="8"/>
                    </a:lnTo>
                    <a:lnTo>
                      <a:pt x="118" y="4"/>
                    </a:lnTo>
                    <a:lnTo>
                      <a:pt x="126" y="0"/>
                    </a:lnTo>
                    <a:lnTo>
                      <a:pt x="136" y="0"/>
                    </a:lnTo>
                    <a:lnTo>
                      <a:pt x="146" y="0"/>
                    </a:lnTo>
                    <a:lnTo>
                      <a:pt x="154" y="4"/>
                    </a:lnTo>
                    <a:lnTo>
                      <a:pt x="170" y="14"/>
                    </a:lnTo>
                    <a:lnTo>
                      <a:pt x="184" y="22"/>
                    </a:lnTo>
                    <a:lnTo>
                      <a:pt x="196" y="32"/>
                    </a:lnTo>
                    <a:lnTo>
                      <a:pt x="206" y="44"/>
                    </a:lnTo>
                    <a:lnTo>
                      <a:pt x="208" y="52"/>
                    </a:lnTo>
                    <a:lnTo>
                      <a:pt x="210" y="58"/>
                    </a:lnTo>
                    <a:lnTo>
                      <a:pt x="214" y="72"/>
                    </a:lnTo>
                    <a:lnTo>
                      <a:pt x="222" y="84"/>
                    </a:lnTo>
                    <a:lnTo>
                      <a:pt x="232" y="92"/>
                    </a:lnTo>
                    <a:lnTo>
                      <a:pt x="244" y="98"/>
                    </a:lnTo>
                    <a:lnTo>
                      <a:pt x="254" y="102"/>
                    </a:lnTo>
                    <a:lnTo>
                      <a:pt x="258" y="106"/>
                    </a:lnTo>
                    <a:lnTo>
                      <a:pt x="254" y="112"/>
                    </a:lnTo>
                    <a:lnTo>
                      <a:pt x="248" y="120"/>
                    </a:lnTo>
                    <a:lnTo>
                      <a:pt x="238" y="126"/>
                    </a:lnTo>
                    <a:lnTo>
                      <a:pt x="228" y="132"/>
                    </a:lnTo>
                    <a:lnTo>
                      <a:pt x="220" y="138"/>
                    </a:lnTo>
                    <a:lnTo>
                      <a:pt x="216" y="142"/>
                    </a:lnTo>
                    <a:lnTo>
                      <a:pt x="214" y="146"/>
                    </a:lnTo>
                    <a:lnTo>
                      <a:pt x="212" y="158"/>
                    </a:lnTo>
                    <a:lnTo>
                      <a:pt x="212" y="166"/>
                    </a:lnTo>
                    <a:lnTo>
                      <a:pt x="216" y="172"/>
                    </a:lnTo>
                    <a:lnTo>
                      <a:pt x="220" y="186"/>
                    </a:lnTo>
                    <a:lnTo>
                      <a:pt x="222" y="192"/>
                    </a:lnTo>
                    <a:lnTo>
                      <a:pt x="222" y="196"/>
                    </a:lnTo>
                    <a:lnTo>
                      <a:pt x="216" y="20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1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277;p3"/>
              <p:cNvSpPr/>
              <p:nvPr/>
            </p:nvSpPr>
            <p:spPr>
              <a:xfrm>
                <a:off x="2049" y="1026"/>
                <a:ext cx="242" cy="176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06" extrusionOk="0">
                    <a:moveTo>
                      <a:pt x="216" y="206"/>
                    </a:moveTo>
                    <a:lnTo>
                      <a:pt x="216" y="206"/>
                    </a:lnTo>
                    <a:lnTo>
                      <a:pt x="200" y="186"/>
                    </a:lnTo>
                    <a:lnTo>
                      <a:pt x="192" y="174"/>
                    </a:lnTo>
                    <a:lnTo>
                      <a:pt x="190" y="168"/>
                    </a:lnTo>
                    <a:lnTo>
                      <a:pt x="190" y="164"/>
                    </a:lnTo>
                    <a:lnTo>
                      <a:pt x="186" y="150"/>
                    </a:lnTo>
                    <a:lnTo>
                      <a:pt x="182" y="138"/>
                    </a:lnTo>
                    <a:lnTo>
                      <a:pt x="174" y="128"/>
                    </a:lnTo>
                    <a:lnTo>
                      <a:pt x="166" y="116"/>
                    </a:lnTo>
                    <a:lnTo>
                      <a:pt x="158" y="106"/>
                    </a:lnTo>
                    <a:lnTo>
                      <a:pt x="150" y="98"/>
                    </a:lnTo>
                    <a:lnTo>
                      <a:pt x="140" y="94"/>
                    </a:lnTo>
                    <a:lnTo>
                      <a:pt x="128" y="92"/>
                    </a:lnTo>
                    <a:lnTo>
                      <a:pt x="120" y="92"/>
                    </a:lnTo>
                    <a:lnTo>
                      <a:pt x="114" y="98"/>
                    </a:lnTo>
                    <a:lnTo>
                      <a:pt x="110" y="104"/>
                    </a:lnTo>
                    <a:lnTo>
                      <a:pt x="104" y="108"/>
                    </a:lnTo>
                    <a:lnTo>
                      <a:pt x="96" y="114"/>
                    </a:lnTo>
                    <a:lnTo>
                      <a:pt x="88" y="116"/>
                    </a:lnTo>
                    <a:lnTo>
                      <a:pt x="72" y="120"/>
                    </a:lnTo>
                    <a:lnTo>
                      <a:pt x="64" y="120"/>
                    </a:lnTo>
                    <a:lnTo>
                      <a:pt x="60" y="120"/>
                    </a:lnTo>
                    <a:lnTo>
                      <a:pt x="58" y="122"/>
                    </a:lnTo>
                    <a:lnTo>
                      <a:pt x="56" y="126"/>
                    </a:lnTo>
                    <a:lnTo>
                      <a:pt x="52" y="130"/>
                    </a:lnTo>
                    <a:lnTo>
                      <a:pt x="48" y="130"/>
                    </a:lnTo>
                    <a:lnTo>
                      <a:pt x="44" y="130"/>
                    </a:lnTo>
                    <a:lnTo>
                      <a:pt x="34" y="124"/>
                    </a:lnTo>
                    <a:lnTo>
                      <a:pt x="24" y="120"/>
                    </a:lnTo>
                    <a:lnTo>
                      <a:pt x="4" y="112"/>
                    </a:lnTo>
                    <a:lnTo>
                      <a:pt x="0" y="108"/>
                    </a:lnTo>
                    <a:lnTo>
                      <a:pt x="0" y="106"/>
                    </a:lnTo>
                    <a:lnTo>
                      <a:pt x="4" y="96"/>
                    </a:lnTo>
                    <a:lnTo>
                      <a:pt x="14" y="86"/>
                    </a:lnTo>
                    <a:lnTo>
                      <a:pt x="26" y="74"/>
                    </a:lnTo>
                    <a:lnTo>
                      <a:pt x="66" y="40"/>
                    </a:lnTo>
                    <a:lnTo>
                      <a:pt x="74" y="32"/>
                    </a:lnTo>
                    <a:lnTo>
                      <a:pt x="84" y="24"/>
                    </a:lnTo>
                    <a:lnTo>
                      <a:pt x="88" y="22"/>
                    </a:lnTo>
                    <a:lnTo>
                      <a:pt x="98" y="20"/>
                    </a:lnTo>
                    <a:lnTo>
                      <a:pt x="106" y="18"/>
                    </a:lnTo>
                    <a:lnTo>
                      <a:pt x="108" y="18"/>
                    </a:lnTo>
                    <a:lnTo>
                      <a:pt x="110" y="12"/>
                    </a:lnTo>
                    <a:lnTo>
                      <a:pt x="112" y="8"/>
                    </a:lnTo>
                    <a:lnTo>
                      <a:pt x="118" y="4"/>
                    </a:lnTo>
                    <a:lnTo>
                      <a:pt x="126" y="0"/>
                    </a:lnTo>
                    <a:lnTo>
                      <a:pt x="136" y="0"/>
                    </a:lnTo>
                    <a:lnTo>
                      <a:pt x="146" y="0"/>
                    </a:lnTo>
                    <a:lnTo>
                      <a:pt x="154" y="4"/>
                    </a:lnTo>
                    <a:lnTo>
                      <a:pt x="170" y="14"/>
                    </a:lnTo>
                    <a:lnTo>
                      <a:pt x="184" y="22"/>
                    </a:lnTo>
                    <a:lnTo>
                      <a:pt x="196" y="32"/>
                    </a:lnTo>
                    <a:lnTo>
                      <a:pt x="206" y="44"/>
                    </a:lnTo>
                    <a:lnTo>
                      <a:pt x="208" y="52"/>
                    </a:lnTo>
                    <a:lnTo>
                      <a:pt x="210" y="58"/>
                    </a:lnTo>
                    <a:lnTo>
                      <a:pt x="214" y="72"/>
                    </a:lnTo>
                    <a:lnTo>
                      <a:pt x="222" y="84"/>
                    </a:lnTo>
                    <a:lnTo>
                      <a:pt x="232" y="92"/>
                    </a:lnTo>
                    <a:lnTo>
                      <a:pt x="244" y="98"/>
                    </a:lnTo>
                    <a:lnTo>
                      <a:pt x="254" y="102"/>
                    </a:lnTo>
                    <a:lnTo>
                      <a:pt x="258" y="106"/>
                    </a:lnTo>
                    <a:lnTo>
                      <a:pt x="254" y="112"/>
                    </a:lnTo>
                    <a:lnTo>
                      <a:pt x="248" y="120"/>
                    </a:lnTo>
                    <a:lnTo>
                      <a:pt x="238" y="126"/>
                    </a:lnTo>
                    <a:lnTo>
                      <a:pt x="228" y="132"/>
                    </a:lnTo>
                    <a:lnTo>
                      <a:pt x="220" y="138"/>
                    </a:lnTo>
                    <a:lnTo>
                      <a:pt x="216" y="142"/>
                    </a:lnTo>
                    <a:lnTo>
                      <a:pt x="214" y="146"/>
                    </a:lnTo>
                    <a:lnTo>
                      <a:pt x="212" y="158"/>
                    </a:lnTo>
                    <a:lnTo>
                      <a:pt x="212" y="166"/>
                    </a:lnTo>
                    <a:lnTo>
                      <a:pt x="216" y="172"/>
                    </a:lnTo>
                    <a:lnTo>
                      <a:pt x="220" y="186"/>
                    </a:lnTo>
                    <a:lnTo>
                      <a:pt x="222" y="192"/>
                    </a:lnTo>
                    <a:lnTo>
                      <a:pt x="222" y="196"/>
                    </a:lnTo>
                    <a:lnTo>
                      <a:pt x="216" y="206"/>
                    </a:ln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1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278;p3"/>
              <p:cNvSpPr/>
              <p:nvPr/>
            </p:nvSpPr>
            <p:spPr>
              <a:xfrm>
                <a:off x="1098" y="2677"/>
                <a:ext cx="93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00" h="86" extrusionOk="0">
                    <a:moveTo>
                      <a:pt x="82" y="20"/>
                    </a:moveTo>
                    <a:lnTo>
                      <a:pt x="82" y="20"/>
                    </a:lnTo>
                    <a:lnTo>
                      <a:pt x="74" y="12"/>
                    </a:lnTo>
                    <a:lnTo>
                      <a:pt x="68" y="4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46" y="2"/>
                    </a:lnTo>
                    <a:lnTo>
                      <a:pt x="32" y="8"/>
                    </a:lnTo>
                    <a:lnTo>
                      <a:pt x="2" y="22"/>
                    </a:lnTo>
                    <a:lnTo>
                      <a:pt x="2" y="28"/>
                    </a:lnTo>
                    <a:lnTo>
                      <a:pt x="0" y="36"/>
                    </a:lnTo>
                    <a:lnTo>
                      <a:pt x="0" y="40"/>
                    </a:lnTo>
                    <a:lnTo>
                      <a:pt x="2" y="46"/>
                    </a:lnTo>
                    <a:lnTo>
                      <a:pt x="6" y="52"/>
                    </a:lnTo>
                    <a:lnTo>
                      <a:pt x="6" y="58"/>
                    </a:lnTo>
                    <a:lnTo>
                      <a:pt x="6" y="62"/>
                    </a:lnTo>
                    <a:lnTo>
                      <a:pt x="6" y="66"/>
                    </a:lnTo>
                    <a:lnTo>
                      <a:pt x="12" y="70"/>
                    </a:lnTo>
                    <a:lnTo>
                      <a:pt x="18" y="72"/>
                    </a:lnTo>
                    <a:lnTo>
                      <a:pt x="34" y="78"/>
                    </a:lnTo>
                    <a:lnTo>
                      <a:pt x="56" y="84"/>
                    </a:lnTo>
                    <a:lnTo>
                      <a:pt x="66" y="86"/>
                    </a:lnTo>
                    <a:lnTo>
                      <a:pt x="76" y="84"/>
                    </a:lnTo>
                    <a:lnTo>
                      <a:pt x="82" y="82"/>
                    </a:lnTo>
                    <a:lnTo>
                      <a:pt x="88" y="78"/>
                    </a:lnTo>
                    <a:lnTo>
                      <a:pt x="92" y="74"/>
                    </a:lnTo>
                    <a:lnTo>
                      <a:pt x="96" y="70"/>
                    </a:lnTo>
                    <a:lnTo>
                      <a:pt x="100" y="62"/>
                    </a:lnTo>
                    <a:lnTo>
                      <a:pt x="98" y="50"/>
                    </a:lnTo>
                    <a:lnTo>
                      <a:pt x="94" y="38"/>
                    </a:lnTo>
                    <a:lnTo>
                      <a:pt x="90" y="26"/>
                    </a:lnTo>
                    <a:lnTo>
                      <a:pt x="82" y="2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1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279;p3"/>
              <p:cNvSpPr/>
              <p:nvPr/>
            </p:nvSpPr>
            <p:spPr>
              <a:xfrm>
                <a:off x="854" y="2596"/>
                <a:ext cx="679" cy="365"/>
              </a:xfrm>
              <a:custGeom>
                <a:avLst/>
                <a:gdLst/>
                <a:ahLst/>
                <a:cxnLst/>
                <a:rect l="l" t="t" r="r" b="b"/>
                <a:pathLst>
                  <a:path w="724" h="430" extrusionOk="0">
                    <a:moveTo>
                      <a:pt x="694" y="128"/>
                    </a:moveTo>
                    <a:lnTo>
                      <a:pt x="694" y="128"/>
                    </a:lnTo>
                    <a:lnTo>
                      <a:pt x="684" y="112"/>
                    </a:lnTo>
                    <a:lnTo>
                      <a:pt x="682" y="104"/>
                    </a:lnTo>
                    <a:lnTo>
                      <a:pt x="678" y="96"/>
                    </a:lnTo>
                    <a:lnTo>
                      <a:pt x="680" y="90"/>
                    </a:lnTo>
                    <a:lnTo>
                      <a:pt x="680" y="82"/>
                    </a:lnTo>
                    <a:lnTo>
                      <a:pt x="682" y="70"/>
                    </a:lnTo>
                    <a:lnTo>
                      <a:pt x="684" y="52"/>
                    </a:lnTo>
                    <a:lnTo>
                      <a:pt x="684" y="44"/>
                    </a:lnTo>
                    <a:lnTo>
                      <a:pt x="682" y="42"/>
                    </a:lnTo>
                    <a:lnTo>
                      <a:pt x="680" y="40"/>
                    </a:lnTo>
                    <a:lnTo>
                      <a:pt x="664" y="36"/>
                    </a:lnTo>
                    <a:lnTo>
                      <a:pt x="646" y="32"/>
                    </a:lnTo>
                    <a:lnTo>
                      <a:pt x="634" y="30"/>
                    </a:lnTo>
                    <a:lnTo>
                      <a:pt x="622" y="30"/>
                    </a:lnTo>
                    <a:lnTo>
                      <a:pt x="620" y="46"/>
                    </a:lnTo>
                    <a:lnTo>
                      <a:pt x="616" y="54"/>
                    </a:lnTo>
                    <a:lnTo>
                      <a:pt x="614" y="60"/>
                    </a:lnTo>
                    <a:lnTo>
                      <a:pt x="608" y="66"/>
                    </a:lnTo>
                    <a:lnTo>
                      <a:pt x="604" y="70"/>
                    </a:lnTo>
                    <a:lnTo>
                      <a:pt x="598" y="72"/>
                    </a:lnTo>
                    <a:lnTo>
                      <a:pt x="594" y="74"/>
                    </a:lnTo>
                    <a:lnTo>
                      <a:pt x="582" y="72"/>
                    </a:lnTo>
                    <a:lnTo>
                      <a:pt x="568" y="70"/>
                    </a:lnTo>
                    <a:lnTo>
                      <a:pt x="550" y="70"/>
                    </a:lnTo>
                    <a:lnTo>
                      <a:pt x="540" y="70"/>
                    </a:lnTo>
                    <a:lnTo>
                      <a:pt x="532" y="68"/>
                    </a:lnTo>
                    <a:lnTo>
                      <a:pt x="518" y="60"/>
                    </a:lnTo>
                    <a:lnTo>
                      <a:pt x="510" y="58"/>
                    </a:lnTo>
                    <a:lnTo>
                      <a:pt x="504" y="56"/>
                    </a:lnTo>
                    <a:lnTo>
                      <a:pt x="492" y="56"/>
                    </a:lnTo>
                    <a:lnTo>
                      <a:pt x="488" y="56"/>
                    </a:lnTo>
                    <a:lnTo>
                      <a:pt x="482" y="60"/>
                    </a:lnTo>
                    <a:lnTo>
                      <a:pt x="476" y="64"/>
                    </a:lnTo>
                    <a:lnTo>
                      <a:pt x="470" y="68"/>
                    </a:lnTo>
                    <a:lnTo>
                      <a:pt x="464" y="70"/>
                    </a:lnTo>
                    <a:lnTo>
                      <a:pt x="458" y="70"/>
                    </a:lnTo>
                    <a:lnTo>
                      <a:pt x="448" y="70"/>
                    </a:lnTo>
                    <a:lnTo>
                      <a:pt x="440" y="66"/>
                    </a:lnTo>
                    <a:lnTo>
                      <a:pt x="424" y="58"/>
                    </a:lnTo>
                    <a:lnTo>
                      <a:pt x="396" y="36"/>
                    </a:lnTo>
                    <a:lnTo>
                      <a:pt x="384" y="30"/>
                    </a:lnTo>
                    <a:lnTo>
                      <a:pt x="378" y="26"/>
                    </a:lnTo>
                    <a:lnTo>
                      <a:pt x="376" y="22"/>
                    </a:lnTo>
                    <a:lnTo>
                      <a:pt x="372" y="10"/>
                    </a:lnTo>
                    <a:lnTo>
                      <a:pt x="370" y="2"/>
                    </a:lnTo>
                    <a:lnTo>
                      <a:pt x="366" y="0"/>
                    </a:lnTo>
                    <a:lnTo>
                      <a:pt x="362" y="0"/>
                    </a:lnTo>
                    <a:lnTo>
                      <a:pt x="356" y="0"/>
                    </a:lnTo>
                    <a:lnTo>
                      <a:pt x="346" y="4"/>
                    </a:lnTo>
                    <a:lnTo>
                      <a:pt x="334" y="8"/>
                    </a:lnTo>
                    <a:lnTo>
                      <a:pt x="324" y="12"/>
                    </a:lnTo>
                    <a:lnTo>
                      <a:pt x="276" y="24"/>
                    </a:lnTo>
                    <a:lnTo>
                      <a:pt x="258" y="30"/>
                    </a:lnTo>
                    <a:lnTo>
                      <a:pt x="240" y="36"/>
                    </a:lnTo>
                    <a:lnTo>
                      <a:pt x="222" y="46"/>
                    </a:lnTo>
                    <a:lnTo>
                      <a:pt x="206" y="56"/>
                    </a:lnTo>
                    <a:lnTo>
                      <a:pt x="172" y="82"/>
                    </a:lnTo>
                    <a:lnTo>
                      <a:pt x="162" y="96"/>
                    </a:lnTo>
                    <a:lnTo>
                      <a:pt x="156" y="104"/>
                    </a:lnTo>
                    <a:lnTo>
                      <a:pt x="148" y="108"/>
                    </a:lnTo>
                    <a:lnTo>
                      <a:pt x="128" y="118"/>
                    </a:lnTo>
                    <a:lnTo>
                      <a:pt x="120" y="124"/>
                    </a:lnTo>
                    <a:lnTo>
                      <a:pt x="110" y="132"/>
                    </a:lnTo>
                    <a:lnTo>
                      <a:pt x="100" y="142"/>
                    </a:lnTo>
                    <a:lnTo>
                      <a:pt x="94" y="148"/>
                    </a:lnTo>
                    <a:lnTo>
                      <a:pt x="88" y="148"/>
                    </a:lnTo>
                    <a:lnTo>
                      <a:pt x="42" y="140"/>
                    </a:lnTo>
                    <a:lnTo>
                      <a:pt x="34" y="138"/>
                    </a:lnTo>
                    <a:lnTo>
                      <a:pt x="26" y="138"/>
                    </a:lnTo>
                    <a:lnTo>
                      <a:pt x="20" y="142"/>
                    </a:lnTo>
                    <a:lnTo>
                      <a:pt x="18" y="148"/>
                    </a:lnTo>
                    <a:lnTo>
                      <a:pt x="16" y="160"/>
                    </a:lnTo>
                    <a:lnTo>
                      <a:pt x="16" y="170"/>
                    </a:lnTo>
                    <a:lnTo>
                      <a:pt x="14" y="194"/>
                    </a:lnTo>
                    <a:lnTo>
                      <a:pt x="14" y="212"/>
                    </a:lnTo>
                    <a:lnTo>
                      <a:pt x="14" y="222"/>
                    </a:lnTo>
                    <a:lnTo>
                      <a:pt x="18" y="230"/>
                    </a:lnTo>
                    <a:lnTo>
                      <a:pt x="24" y="250"/>
                    </a:lnTo>
                    <a:lnTo>
                      <a:pt x="26" y="260"/>
                    </a:lnTo>
                    <a:lnTo>
                      <a:pt x="26" y="270"/>
                    </a:lnTo>
                    <a:lnTo>
                      <a:pt x="24" y="272"/>
                    </a:lnTo>
                    <a:lnTo>
                      <a:pt x="22" y="274"/>
                    </a:lnTo>
                    <a:lnTo>
                      <a:pt x="14" y="278"/>
                    </a:lnTo>
                    <a:lnTo>
                      <a:pt x="6" y="282"/>
                    </a:lnTo>
                    <a:lnTo>
                      <a:pt x="4" y="284"/>
                    </a:lnTo>
                    <a:lnTo>
                      <a:pt x="2" y="286"/>
                    </a:lnTo>
                    <a:lnTo>
                      <a:pt x="0" y="300"/>
                    </a:lnTo>
                    <a:lnTo>
                      <a:pt x="4" y="314"/>
                    </a:lnTo>
                    <a:lnTo>
                      <a:pt x="12" y="324"/>
                    </a:lnTo>
                    <a:lnTo>
                      <a:pt x="20" y="334"/>
                    </a:lnTo>
                    <a:lnTo>
                      <a:pt x="26" y="338"/>
                    </a:lnTo>
                    <a:lnTo>
                      <a:pt x="32" y="342"/>
                    </a:lnTo>
                    <a:lnTo>
                      <a:pt x="40" y="342"/>
                    </a:lnTo>
                    <a:lnTo>
                      <a:pt x="48" y="344"/>
                    </a:lnTo>
                    <a:lnTo>
                      <a:pt x="64" y="340"/>
                    </a:lnTo>
                    <a:lnTo>
                      <a:pt x="70" y="338"/>
                    </a:lnTo>
                    <a:lnTo>
                      <a:pt x="76" y="334"/>
                    </a:lnTo>
                    <a:lnTo>
                      <a:pt x="86" y="322"/>
                    </a:lnTo>
                    <a:lnTo>
                      <a:pt x="98" y="308"/>
                    </a:lnTo>
                    <a:lnTo>
                      <a:pt x="106" y="302"/>
                    </a:lnTo>
                    <a:lnTo>
                      <a:pt x="114" y="298"/>
                    </a:lnTo>
                    <a:lnTo>
                      <a:pt x="132" y="290"/>
                    </a:lnTo>
                    <a:lnTo>
                      <a:pt x="140" y="286"/>
                    </a:lnTo>
                    <a:lnTo>
                      <a:pt x="148" y="280"/>
                    </a:lnTo>
                    <a:lnTo>
                      <a:pt x="154" y="272"/>
                    </a:lnTo>
                    <a:lnTo>
                      <a:pt x="160" y="266"/>
                    </a:lnTo>
                    <a:lnTo>
                      <a:pt x="166" y="258"/>
                    </a:lnTo>
                    <a:lnTo>
                      <a:pt x="172" y="254"/>
                    </a:lnTo>
                    <a:lnTo>
                      <a:pt x="190" y="246"/>
                    </a:lnTo>
                    <a:lnTo>
                      <a:pt x="206" y="242"/>
                    </a:lnTo>
                    <a:lnTo>
                      <a:pt x="214" y="238"/>
                    </a:lnTo>
                    <a:lnTo>
                      <a:pt x="222" y="234"/>
                    </a:lnTo>
                    <a:lnTo>
                      <a:pt x="230" y="232"/>
                    </a:lnTo>
                    <a:lnTo>
                      <a:pt x="242" y="232"/>
                    </a:lnTo>
                    <a:lnTo>
                      <a:pt x="262" y="232"/>
                    </a:lnTo>
                    <a:lnTo>
                      <a:pt x="292" y="230"/>
                    </a:lnTo>
                    <a:lnTo>
                      <a:pt x="322" y="228"/>
                    </a:lnTo>
                    <a:lnTo>
                      <a:pt x="334" y="228"/>
                    </a:lnTo>
                    <a:lnTo>
                      <a:pt x="342" y="228"/>
                    </a:lnTo>
                    <a:lnTo>
                      <a:pt x="350" y="232"/>
                    </a:lnTo>
                    <a:lnTo>
                      <a:pt x="360" y="238"/>
                    </a:lnTo>
                    <a:lnTo>
                      <a:pt x="374" y="250"/>
                    </a:lnTo>
                    <a:lnTo>
                      <a:pt x="388" y="262"/>
                    </a:lnTo>
                    <a:lnTo>
                      <a:pt x="412" y="292"/>
                    </a:lnTo>
                    <a:lnTo>
                      <a:pt x="416" y="300"/>
                    </a:lnTo>
                    <a:lnTo>
                      <a:pt x="422" y="308"/>
                    </a:lnTo>
                    <a:lnTo>
                      <a:pt x="424" y="318"/>
                    </a:lnTo>
                    <a:lnTo>
                      <a:pt x="422" y="326"/>
                    </a:lnTo>
                    <a:lnTo>
                      <a:pt x="418" y="342"/>
                    </a:lnTo>
                    <a:lnTo>
                      <a:pt x="414" y="358"/>
                    </a:lnTo>
                    <a:lnTo>
                      <a:pt x="412" y="368"/>
                    </a:lnTo>
                    <a:lnTo>
                      <a:pt x="412" y="376"/>
                    </a:lnTo>
                    <a:lnTo>
                      <a:pt x="414" y="396"/>
                    </a:lnTo>
                    <a:lnTo>
                      <a:pt x="420" y="414"/>
                    </a:lnTo>
                    <a:lnTo>
                      <a:pt x="430" y="430"/>
                    </a:lnTo>
                    <a:lnTo>
                      <a:pt x="448" y="420"/>
                    </a:lnTo>
                    <a:lnTo>
                      <a:pt x="450" y="418"/>
                    </a:lnTo>
                    <a:lnTo>
                      <a:pt x="452" y="414"/>
                    </a:lnTo>
                    <a:lnTo>
                      <a:pt x="454" y="410"/>
                    </a:lnTo>
                    <a:lnTo>
                      <a:pt x="460" y="408"/>
                    </a:lnTo>
                    <a:lnTo>
                      <a:pt x="466" y="410"/>
                    </a:lnTo>
                    <a:lnTo>
                      <a:pt x="476" y="416"/>
                    </a:lnTo>
                    <a:lnTo>
                      <a:pt x="486" y="420"/>
                    </a:lnTo>
                    <a:lnTo>
                      <a:pt x="496" y="424"/>
                    </a:lnTo>
                    <a:lnTo>
                      <a:pt x="502" y="426"/>
                    </a:lnTo>
                    <a:lnTo>
                      <a:pt x="506" y="424"/>
                    </a:lnTo>
                    <a:lnTo>
                      <a:pt x="506" y="420"/>
                    </a:lnTo>
                    <a:lnTo>
                      <a:pt x="506" y="414"/>
                    </a:lnTo>
                    <a:lnTo>
                      <a:pt x="506" y="370"/>
                    </a:lnTo>
                    <a:lnTo>
                      <a:pt x="508" y="326"/>
                    </a:lnTo>
                    <a:lnTo>
                      <a:pt x="506" y="292"/>
                    </a:lnTo>
                    <a:lnTo>
                      <a:pt x="508" y="274"/>
                    </a:lnTo>
                    <a:lnTo>
                      <a:pt x="510" y="266"/>
                    </a:lnTo>
                    <a:lnTo>
                      <a:pt x="514" y="260"/>
                    </a:lnTo>
                    <a:lnTo>
                      <a:pt x="530" y="246"/>
                    </a:lnTo>
                    <a:lnTo>
                      <a:pt x="546" y="236"/>
                    </a:lnTo>
                    <a:lnTo>
                      <a:pt x="566" y="228"/>
                    </a:lnTo>
                    <a:lnTo>
                      <a:pt x="584" y="222"/>
                    </a:lnTo>
                    <a:lnTo>
                      <a:pt x="626" y="208"/>
                    </a:lnTo>
                    <a:lnTo>
                      <a:pt x="648" y="202"/>
                    </a:lnTo>
                    <a:lnTo>
                      <a:pt x="670" y="198"/>
                    </a:lnTo>
                    <a:lnTo>
                      <a:pt x="690" y="192"/>
                    </a:lnTo>
                    <a:lnTo>
                      <a:pt x="710" y="184"/>
                    </a:lnTo>
                    <a:lnTo>
                      <a:pt x="718" y="180"/>
                    </a:lnTo>
                    <a:lnTo>
                      <a:pt x="724" y="178"/>
                    </a:lnTo>
                    <a:lnTo>
                      <a:pt x="724" y="176"/>
                    </a:lnTo>
                    <a:lnTo>
                      <a:pt x="718" y="172"/>
                    </a:lnTo>
                    <a:lnTo>
                      <a:pt x="714" y="166"/>
                    </a:lnTo>
                    <a:lnTo>
                      <a:pt x="706" y="154"/>
                    </a:lnTo>
                    <a:lnTo>
                      <a:pt x="694" y="128"/>
                    </a:lnTo>
                    <a:close/>
                    <a:moveTo>
                      <a:pt x="364" y="194"/>
                    </a:moveTo>
                    <a:lnTo>
                      <a:pt x="364" y="194"/>
                    </a:lnTo>
                    <a:lnTo>
                      <a:pt x="350" y="200"/>
                    </a:lnTo>
                    <a:lnTo>
                      <a:pt x="338" y="204"/>
                    </a:lnTo>
                    <a:lnTo>
                      <a:pt x="324" y="204"/>
                    </a:lnTo>
                    <a:lnTo>
                      <a:pt x="310" y="202"/>
                    </a:lnTo>
                    <a:lnTo>
                      <a:pt x="290" y="196"/>
                    </a:lnTo>
                    <a:lnTo>
                      <a:pt x="268" y="190"/>
                    </a:lnTo>
                    <a:lnTo>
                      <a:pt x="258" y="184"/>
                    </a:lnTo>
                    <a:lnTo>
                      <a:pt x="250" y="178"/>
                    </a:lnTo>
                    <a:lnTo>
                      <a:pt x="246" y="172"/>
                    </a:lnTo>
                    <a:lnTo>
                      <a:pt x="244" y="168"/>
                    </a:lnTo>
                    <a:lnTo>
                      <a:pt x="244" y="158"/>
                    </a:lnTo>
                    <a:lnTo>
                      <a:pt x="244" y="152"/>
                    </a:lnTo>
                    <a:lnTo>
                      <a:pt x="240" y="142"/>
                    </a:lnTo>
                    <a:lnTo>
                      <a:pt x="240" y="132"/>
                    </a:lnTo>
                    <a:lnTo>
                      <a:pt x="240" y="122"/>
                    </a:lnTo>
                    <a:lnTo>
                      <a:pt x="242" y="114"/>
                    </a:lnTo>
                    <a:lnTo>
                      <a:pt x="244" y="106"/>
                    </a:lnTo>
                    <a:lnTo>
                      <a:pt x="246" y="102"/>
                    </a:lnTo>
                    <a:lnTo>
                      <a:pt x="250" y="102"/>
                    </a:lnTo>
                    <a:lnTo>
                      <a:pt x="258" y="96"/>
                    </a:lnTo>
                    <a:lnTo>
                      <a:pt x="278" y="86"/>
                    </a:lnTo>
                    <a:lnTo>
                      <a:pt x="298" y="76"/>
                    </a:lnTo>
                    <a:lnTo>
                      <a:pt x="310" y="74"/>
                    </a:lnTo>
                    <a:lnTo>
                      <a:pt x="320" y="72"/>
                    </a:lnTo>
                    <a:lnTo>
                      <a:pt x="330" y="74"/>
                    </a:lnTo>
                    <a:lnTo>
                      <a:pt x="338" y="76"/>
                    </a:lnTo>
                    <a:lnTo>
                      <a:pt x="344" y="82"/>
                    </a:lnTo>
                    <a:lnTo>
                      <a:pt x="350" y="88"/>
                    </a:lnTo>
                    <a:lnTo>
                      <a:pt x="352" y="92"/>
                    </a:lnTo>
                    <a:lnTo>
                      <a:pt x="358" y="96"/>
                    </a:lnTo>
                    <a:lnTo>
                      <a:pt x="364" y="102"/>
                    </a:lnTo>
                    <a:lnTo>
                      <a:pt x="370" y="110"/>
                    </a:lnTo>
                    <a:lnTo>
                      <a:pt x="376" y="118"/>
                    </a:lnTo>
                    <a:lnTo>
                      <a:pt x="378" y="126"/>
                    </a:lnTo>
                    <a:lnTo>
                      <a:pt x="384" y="144"/>
                    </a:lnTo>
                    <a:lnTo>
                      <a:pt x="384" y="158"/>
                    </a:lnTo>
                    <a:lnTo>
                      <a:pt x="382" y="168"/>
                    </a:lnTo>
                    <a:lnTo>
                      <a:pt x="378" y="178"/>
                    </a:lnTo>
                    <a:lnTo>
                      <a:pt x="372" y="186"/>
                    </a:lnTo>
                    <a:lnTo>
                      <a:pt x="364" y="19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1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280;p3"/>
              <p:cNvSpPr/>
              <p:nvPr/>
            </p:nvSpPr>
            <p:spPr>
              <a:xfrm>
                <a:off x="1081" y="2726"/>
                <a:ext cx="3" cy="0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1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281;p3"/>
              <p:cNvSpPr/>
              <p:nvPr/>
            </p:nvSpPr>
            <p:spPr>
              <a:xfrm>
                <a:off x="1285" y="2022"/>
                <a:ext cx="160" cy="81"/>
              </a:xfrm>
              <a:custGeom>
                <a:avLst/>
                <a:gdLst/>
                <a:ahLst/>
                <a:cxnLst/>
                <a:rect l="l" t="t" r="r" b="b"/>
                <a:pathLst>
                  <a:path w="170" h="98" extrusionOk="0">
                    <a:moveTo>
                      <a:pt x="158" y="52"/>
                    </a:moveTo>
                    <a:lnTo>
                      <a:pt x="158" y="52"/>
                    </a:lnTo>
                    <a:lnTo>
                      <a:pt x="134" y="50"/>
                    </a:lnTo>
                    <a:lnTo>
                      <a:pt x="100" y="48"/>
                    </a:lnTo>
                    <a:lnTo>
                      <a:pt x="92" y="46"/>
                    </a:lnTo>
                    <a:lnTo>
                      <a:pt x="86" y="44"/>
                    </a:lnTo>
                    <a:lnTo>
                      <a:pt x="76" y="34"/>
                    </a:lnTo>
                    <a:lnTo>
                      <a:pt x="68" y="26"/>
                    </a:lnTo>
                    <a:lnTo>
                      <a:pt x="66" y="18"/>
                    </a:lnTo>
                    <a:lnTo>
                      <a:pt x="56" y="8"/>
                    </a:lnTo>
                    <a:lnTo>
                      <a:pt x="52" y="4"/>
                    </a:lnTo>
                    <a:lnTo>
                      <a:pt x="46" y="2"/>
                    </a:lnTo>
                    <a:lnTo>
                      <a:pt x="32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10" y="10"/>
                    </a:lnTo>
                    <a:lnTo>
                      <a:pt x="10" y="14"/>
                    </a:lnTo>
                    <a:lnTo>
                      <a:pt x="8" y="16"/>
                    </a:lnTo>
                    <a:lnTo>
                      <a:pt x="6" y="20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6"/>
                    </a:lnTo>
                    <a:lnTo>
                      <a:pt x="6" y="64"/>
                    </a:lnTo>
                    <a:lnTo>
                      <a:pt x="10" y="70"/>
                    </a:lnTo>
                    <a:lnTo>
                      <a:pt x="16" y="76"/>
                    </a:lnTo>
                    <a:lnTo>
                      <a:pt x="32" y="84"/>
                    </a:lnTo>
                    <a:lnTo>
                      <a:pt x="54" y="94"/>
                    </a:lnTo>
                    <a:lnTo>
                      <a:pt x="66" y="98"/>
                    </a:lnTo>
                    <a:lnTo>
                      <a:pt x="78" y="98"/>
                    </a:lnTo>
                    <a:lnTo>
                      <a:pt x="90" y="96"/>
                    </a:lnTo>
                    <a:lnTo>
                      <a:pt x="102" y="94"/>
                    </a:lnTo>
                    <a:lnTo>
                      <a:pt x="110" y="92"/>
                    </a:lnTo>
                    <a:lnTo>
                      <a:pt x="118" y="90"/>
                    </a:lnTo>
                    <a:lnTo>
                      <a:pt x="134" y="90"/>
                    </a:lnTo>
                    <a:lnTo>
                      <a:pt x="150" y="86"/>
                    </a:lnTo>
                    <a:lnTo>
                      <a:pt x="164" y="82"/>
                    </a:lnTo>
                    <a:lnTo>
                      <a:pt x="168" y="80"/>
                    </a:lnTo>
                    <a:lnTo>
                      <a:pt x="170" y="78"/>
                    </a:lnTo>
                    <a:lnTo>
                      <a:pt x="170" y="74"/>
                    </a:lnTo>
                    <a:lnTo>
                      <a:pt x="168" y="68"/>
                    </a:lnTo>
                    <a:lnTo>
                      <a:pt x="166" y="60"/>
                    </a:lnTo>
                    <a:lnTo>
                      <a:pt x="158" y="5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1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282;p3"/>
              <p:cNvSpPr/>
              <p:nvPr/>
            </p:nvSpPr>
            <p:spPr>
              <a:xfrm>
                <a:off x="1203" y="1837"/>
                <a:ext cx="878" cy="401"/>
              </a:xfrm>
              <a:custGeom>
                <a:avLst/>
                <a:gdLst/>
                <a:ahLst/>
                <a:cxnLst/>
                <a:rect l="l" t="t" r="r" b="b"/>
                <a:pathLst>
                  <a:path w="934" h="472" extrusionOk="0">
                    <a:moveTo>
                      <a:pt x="926" y="60"/>
                    </a:moveTo>
                    <a:lnTo>
                      <a:pt x="926" y="60"/>
                    </a:lnTo>
                    <a:lnTo>
                      <a:pt x="916" y="64"/>
                    </a:lnTo>
                    <a:lnTo>
                      <a:pt x="906" y="70"/>
                    </a:lnTo>
                    <a:lnTo>
                      <a:pt x="896" y="74"/>
                    </a:lnTo>
                    <a:lnTo>
                      <a:pt x="884" y="74"/>
                    </a:lnTo>
                    <a:lnTo>
                      <a:pt x="868" y="70"/>
                    </a:lnTo>
                    <a:lnTo>
                      <a:pt x="854" y="68"/>
                    </a:lnTo>
                    <a:lnTo>
                      <a:pt x="848" y="66"/>
                    </a:lnTo>
                    <a:lnTo>
                      <a:pt x="848" y="64"/>
                    </a:lnTo>
                    <a:lnTo>
                      <a:pt x="846" y="60"/>
                    </a:lnTo>
                    <a:lnTo>
                      <a:pt x="842" y="58"/>
                    </a:lnTo>
                    <a:lnTo>
                      <a:pt x="834" y="58"/>
                    </a:lnTo>
                    <a:lnTo>
                      <a:pt x="826" y="54"/>
                    </a:lnTo>
                    <a:lnTo>
                      <a:pt x="820" y="48"/>
                    </a:lnTo>
                    <a:lnTo>
                      <a:pt x="816" y="40"/>
                    </a:lnTo>
                    <a:lnTo>
                      <a:pt x="814" y="32"/>
                    </a:lnTo>
                    <a:lnTo>
                      <a:pt x="812" y="24"/>
                    </a:lnTo>
                    <a:lnTo>
                      <a:pt x="812" y="8"/>
                    </a:lnTo>
                    <a:lnTo>
                      <a:pt x="810" y="2"/>
                    </a:lnTo>
                    <a:lnTo>
                      <a:pt x="806" y="0"/>
                    </a:lnTo>
                    <a:lnTo>
                      <a:pt x="802" y="0"/>
                    </a:lnTo>
                    <a:lnTo>
                      <a:pt x="796" y="2"/>
                    </a:lnTo>
                    <a:lnTo>
                      <a:pt x="784" y="8"/>
                    </a:lnTo>
                    <a:lnTo>
                      <a:pt x="774" y="12"/>
                    </a:lnTo>
                    <a:lnTo>
                      <a:pt x="760" y="14"/>
                    </a:lnTo>
                    <a:lnTo>
                      <a:pt x="750" y="18"/>
                    </a:lnTo>
                    <a:lnTo>
                      <a:pt x="748" y="20"/>
                    </a:lnTo>
                    <a:lnTo>
                      <a:pt x="744" y="24"/>
                    </a:lnTo>
                    <a:lnTo>
                      <a:pt x="738" y="38"/>
                    </a:lnTo>
                    <a:lnTo>
                      <a:pt x="734" y="54"/>
                    </a:lnTo>
                    <a:lnTo>
                      <a:pt x="730" y="62"/>
                    </a:lnTo>
                    <a:lnTo>
                      <a:pt x="726" y="64"/>
                    </a:lnTo>
                    <a:lnTo>
                      <a:pt x="724" y="64"/>
                    </a:lnTo>
                    <a:lnTo>
                      <a:pt x="718" y="66"/>
                    </a:lnTo>
                    <a:lnTo>
                      <a:pt x="712" y="66"/>
                    </a:lnTo>
                    <a:lnTo>
                      <a:pt x="708" y="66"/>
                    </a:lnTo>
                    <a:lnTo>
                      <a:pt x="704" y="62"/>
                    </a:lnTo>
                    <a:lnTo>
                      <a:pt x="702" y="60"/>
                    </a:lnTo>
                    <a:lnTo>
                      <a:pt x="698" y="58"/>
                    </a:lnTo>
                    <a:lnTo>
                      <a:pt x="692" y="58"/>
                    </a:lnTo>
                    <a:lnTo>
                      <a:pt x="684" y="62"/>
                    </a:lnTo>
                    <a:lnTo>
                      <a:pt x="674" y="68"/>
                    </a:lnTo>
                    <a:lnTo>
                      <a:pt x="658" y="82"/>
                    </a:lnTo>
                    <a:lnTo>
                      <a:pt x="646" y="94"/>
                    </a:lnTo>
                    <a:lnTo>
                      <a:pt x="642" y="96"/>
                    </a:lnTo>
                    <a:lnTo>
                      <a:pt x="638" y="96"/>
                    </a:lnTo>
                    <a:lnTo>
                      <a:pt x="634" y="102"/>
                    </a:lnTo>
                    <a:lnTo>
                      <a:pt x="630" y="108"/>
                    </a:lnTo>
                    <a:lnTo>
                      <a:pt x="616" y="120"/>
                    </a:lnTo>
                    <a:lnTo>
                      <a:pt x="608" y="124"/>
                    </a:lnTo>
                    <a:lnTo>
                      <a:pt x="600" y="128"/>
                    </a:lnTo>
                    <a:lnTo>
                      <a:pt x="580" y="134"/>
                    </a:lnTo>
                    <a:lnTo>
                      <a:pt x="570" y="138"/>
                    </a:lnTo>
                    <a:lnTo>
                      <a:pt x="560" y="144"/>
                    </a:lnTo>
                    <a:lnTo>
                      <a:pt x="552" y="148"/>
                    </a:lnTo>
                    <a:lnTo>
                      <a:pt x="548" y="154"/>
                    </a:lnTo>
                    <a:lnTo>
                      <a:pt x="544" y="158"/>
                    </a:lnTo>
                    <a:lnTo>
                      <a:pt x="542" y="162"/>
                    </a:lnTo>
                    <a:lnTo>
                      <a:pt x="540" y="162"/>
                    </a:lnTo>
                    <a:lnTo>
                      <a:pt x="532" y="162"/>
                    </a:lnTo>
                    <a:lnTo>
                      <a:pt x="526" y="160"/>
                    </a:lnTo>
                    <a:lnTo>
                      <a:pt x="522" y="156"/>
                    </a:lnTo>
                    <a:lnTo>
                      <a:pt x="518" y="150"/>
                    </a:lnTo>
                    <a:lnTo>
                      <a:pt x="514" y="142"/>
                    </a:lnTo>
                    <a:lnTo>
                      <a:pt x="510" y="138"/>
                    </a:lnTo>
                    <a:lnTo>
                      <a:pt x="500" y="128"/>
                    </a:lnTo>
                    <a:lnTo>
                      <a:pt x="484" y="120"/>
                    </a:lnTo>
                    <a:lnTo>
                      <a:pt x="464" y="116"/>
                    </a:lnTo>
                    <a:lnTo>
                      <a:pt x="446" y="114"/>
                    </a:lnTo>
                    <a:lnTo>
                      <a:pt x="428" y="114"/>
                    </a:lnTo>
                    <a:lnTo>
                      <a:pt x="424" y="116"/>
                    </a:lnTo>
                    <a:lnTo>
                      <a:pt x="422" y="118"/>
                    </a:lnTo>
                    <a:lnTo>
                      <a:pt x="420" y="126"/>
                    </a:lnTo>
                    <a:lnTo>
                      <a:pt x="418" y="144"/>
                    </a:lnTo>
                    <a:lnTo>
                      <a:pt x="418" y="146"/>
                    </a:lnTo>
                    <a:lnTo>
                      <a:pt x="416" y="146"/>
                    </a:lnTo>
                    <a:lnTo>
                      <a:pt x="414" y="144"/>
                    </a:lnTo>
                    <a:lnTo>
                      <a:pt x="412" y="146"/>
                    </a:lnTo>
                    <a:lnTo>
                      <a:pt x="408" y="154"/>
                    </a:lnTo>
                    <a:lnTo>
                      <a:pt x="406" y="164"/>
                    </a:lnTo>
                    <a:lnTo>
                      <a:pt x="402" y="172"/>
                    </a:lnTo>
                    <a:lnTo>
                      <a:pt x="400" y="174"/>
                    </a:lnTo>
                    <a:lnTo>
                      <a:pt x="396" y="176"/>
                    </a:lnTo>
                    <a:lnTo>
                      <a:pt x="394" y="174"/>
                    </a:lnTo>
                    <a:lnTo>
                      <a:pt x="394" y="172"/>
                    </a:lnTo>
                    <a:lnTo>
                      <a:pt x="392" y="170"/>
                    </a:lnTo>
                    <a:lnTo>
                      <a:pt x="392" y="168"/>
                    </a:lnTo>
                    <a:lnTo>
                      <a:pt x="380" y="164"/>
                    </a:lnTo>
                    <a:lnTo>
                      <a:pt x="376" y="162"/>
                    </a:lnTo>
                    <a:lnTo>
                      <a:pt x="368" y="160"/>
                    </a:lnTo>
                    <a:lnTo>
                      <a:pt x="334" y="164"/>
                    </a:lnTo>
                    <a:lnTo>
                      <a:pt x="314" y="166"/>
                    </a:lnTo>
                    <a:lnTo>
                      <a:pt x="308" y="166"/>
                    </a:lnTo>
                    <a:lnTo>
                      <a:pt x="304" y="164"/>
                    </a:lnTo>
                    <a:lnTo>
                      <a:pt x="296" y="152"/>
                    </a:lnTo>
                    <a:lnTo>
                      <a:pt x="292" y="148"/>
                    </a:lnTo>
                    <a:lnTo>
                      <a:pt x="286" y="144"/>
                    </a:lnTo>
                    <a:lnTo>
                      <a:pt x="284" y="142"/>
                    </a:lnTo>
                    <a:lnTo>
                      <a:pt x="282" y="138"/>
                    </a:lnTo>
                    <a:lnTo>
                      <a:pt x="278" y="138"/>
                    </a:lnTo>
                    <a:lnTo>
                      <a:pt x="274" y="136"/>
                    </a:lnTo>
                    <a:lnTo>
                      <a:pt x="266" y="136"/>
                    </a:lnTo>
                    <a:lnTo>
                      <a:pt x="248" y="136"/>
                    </a:lnTo>
                    <a:lnTo>
                      <a:pt x="238" y="134"/>
                    </a:lnTo>
                    <a:lnTo>
                      <a:pt x="230" y="132"/>
                    </a:lnTo>
                    <a:lnTo>
                      <a:pt x="218" y="120"/>
                    </a:lnTo>
                    <a:lnTo>
                      <a:pt x="206" y="108"/>
                    </a:lnTo>
                    <a:lnTo>
                      <a:pt x="186" y="92"/>
                    </a:lnTo>
                    <a:lnTo>
                      <a:pt x="164" y="80"/>
                    </a:lnTo>
                    <a:lnTo>
                      <a:pt x="154" y="74"/>
                    </a:lnTo>
                    <a:lnTo>
                      <a:pt x="150" y="70"/>
                    </a:lnTo>
                    <a:lnTo>
                      <a:pt x="146" y="62"/>
                    </a:lnTo>
                    <a:lnTo>
                      <a:pt x="144" y="54"/>
                    </a:lnTo>
                    <a:lnTo>
                      <a:pt x="140" y="42"/>
                    </a:lnTo>
                    <a:lnTo>
                      <a:pt x="134" y="28"/>
                    </a:lnTo>
                    <a:lnTo>
                      <a:pt x="128" y="22"/>
                    </a:lnTo>
                    <a:lnTo>
                      <a:pt x="122" y="18"/>
                    </a:lnTo>
                    <a:lnTo>
                      <a:pt x="116" y="14"/>
                    </a:lnTo>
                    <a:lnTo>
                      <a:pt x="110" y="14"/>
                    </a:lnTo>
                    <a:lnTo>
                      <a:pt x="106" y="20"/>
                    </a:lnTo>
                    <a:lnTo>
                      <a:pt x="100" y="28"/>
                    </a:lnTo>
                    <a:lnTo>
                      <a:pt x="92" y="46"/>
                    </a:lnTo>
                    <a:lnTo>
                      <a:pt x="78" y="64"/>
                    </a:lnTo>
                    <a:lnTo>
                      <a:pt x="66" y="82"/>
                    </a:lnTo>
                    <a:lnTo>
                      <a:pt x="60" y="90"/>
                    </a:lnTo>
                    <a:lnTo>
                      <a:pt x="56" y="100"/>
                    </a:lnTo>
                    <a:lnTo>
                      <a:pt x="50" y="120"/>
                    </a:lnTo>
                    <a:lnTo>
                      <a:pt x="46" y="142"/>
                    </a:lnTo>
                    <a:lnTo>
                      <a:pt x="44" y="152"/>
                    </a:lnTo>
                    <a:lnTo>
                      <a:pt x="40" y="162"/>
                    </a:lnTo>
                    <a:lnTo>
                      <a:pt x="20" y="196"/>
                    </a:lnTo>
                    <a:lnTo>
                      <a:pt x="10" y="214"/>
                    </a:lnTo>
                    <a:lnTo>
                      <a:pt x="4" y="234"/>
                    </a:lnTo>
                    <a:lnTo>
                      <a:pt x="0" y="252"/>
                    </a:lnTo>
                    <a:lnTo>
                      <a:pt x="0" y="262"/>
                    </a:lnTo>
                    <a:lnTo>
                      <a:pt x="0" y="266"/>
                    </a:lnTo>
                    <a:lnTo>
                      <a:pt x="4" y="268"/>
                    </a:lnTo>
                    <a:lnTo>
                      <a:pt x="10" y="272"/>
                    </a:lnTo>
                    <a:lnTo>
                      <a:pt x="16" y="278"/>
                    </a:lnTo>
                    <a:lnTo>
                      <a:pt x="22" y="284"/>
                    </a:lnTo>
                    <a:lnTo>
                      <a:pt x="24" y="292"/>
                    </a:lnTo>
                    <a:lnTo>
                      <a:pt x="30" y="308"/>
                    </a:lnTo>
                    <a:lnTo>
                      <a:pt x="40" y="324"/>
                    </a:lnTo>
                    <a:lnTo>
                      <a:pt x="50" y="338"/>
                    </a:lnTo>
                    <a:lnTo>
                      <a:pt x="56" y="342"/>
                    </a:lnTo>
                    <a:lnTo>
                      <a:pt x="64" y="346"/>
                    </a:lnTo>
                    <a:lnTo>
                      <a:pt x="66" y="348"/>
                    </a:lnTo>
                    <a:lnTo>
                      <a:pt x="68" y="352"/>
                    </a:lnTo>
                    <a:lnTo>
                      <a:pt x="68" y="360"/>
                    </a:lnTo>
                    <a:lnTo>
                      <a:pt x="68" y="376"/>
                    </a:lnTo>
                    <a:lnTo>
                      <a:pt x="70" y="384"/>
                    </a:lnTo>
                    <a:lnTo>
                      <a:pt x="72" y="390"/>
                    </a:lnTo>
                    <a:lnTo>
                      <a:pt x="76" y="394"/>
                    </a:lnTo>
                    <a:lnTo>
                      <a:pt x="84" y="398"/>
                    </a:lnTo>
                    <a:lnTo>
                      <a:pt x="94" y="404"/>
                    </a:lnTo>
                    <a:lnTo>
                      <a:pt x="102" y="410"/>
                    </a:lnTo>
                    <a:lnTo>
                      <a:pt x="120" y="422"/>
                    </a:lnTo>
                    <a:lnTo>
                      <a:pt x="138" y="434"/>
                    </a:lnTo>
                    <a:lnTo>
                      <a:pt x="148" y="440"/>
                    </a:lnTo>
                    <a:lnTo>
                      <a:pt x="158" y="444"/>
                    </a:lnTo>
                    <a:lnTo>
                      <a:pt x="164" y="446"/>
                    </a:lnTo>
                    <a:lnTo>
                      <a:pt x="168" y="450"/>
                    </a:lnTo>
                    <a:lnTo>
                      <a:pt x="170" y="452"/>
                    </a:lnTo>
                    <a:lnTo>
                      <a:pt x="176" y="454"/>
                    </a:lnTo>
                    <a:lnTo>
                      <a:pt x="198" y="464"/>
                    </a:lnTo>
                    <a:lnTo>
                      <a:pt x="222" y="472"/>
                    </a:lnTo>
                    <a:lnTo>
                      <a:pt x="234" y="470"/>
                    </a:lnTo>
                    <a:lnTo>
                      <a:pt x="244" y="468"/>
                    </a:lnTo>
                    <a:lnTo>
                      <a:pt x="252" y="464"/>
                    </a:lnTo>
                    <a:lnTo>
                      <a:pt x="260" y="460"/>
                    </a:lnTo>
                    <a:lnTo>
                      <a:pt x="276" y="446"/>
                    </a:lnTo>
                    <a:lnTo>
                      <a:pt x="290" y="430"/>
                    </a:lnTo>
                    <a:lnTo>
                      <a:pt x="292" y="426"/>
                    </a:lnTo>
                    <a:lnTo>
                      <a:pt x="296" y="420"/>
                    </a:lnTo>
                    <a:lnTo>
                      <a:pt x="298" y="410"/>
                    </a:lnTo>
                    <a:lnTo>
                      <a:pt x="302" y="400"/>
                    </a:lnTo>
                    <a:lnTo>
                      <a:pt x="306" y="396"/>
                    </a:lnTo>
                    <a:lnTo>
                      <a:pt x="312" y="394"/>
                    </a:lnTo>
                    <a:lnTo>
                      <a:pt x="326" y="388"/>
                    </a:lnTo>
                    <a:lnTo>
                      <a:pt x="340" y="388"/>
                    </a:lnTo>
                    <a:lnTo>
                      <a:pt x="370" y="388"/>
                    </a:lnTo>
                    <a:lnTo>
                      <a:pt x="378" y="386"/>
                    </a:lnTo>
                    <a:lnTo>
                      <a:pt x="384" y="382"/>
                    </a:lnTo>
                    <a:lnTo>
                      <a:pt x="396" y="372"/>
                    </a:lnTo>
                    <a:lnTo>
                      <a:pt x="430" y="352"/>
                    </a:lnTo>
                    <a:lnTo>
                      <a:pt x="468" y="330"/>
                    </a:lnTo>
                    <a:lnTo>
                      <a:pt x="486" y="324"/>
                    </a:lnTo>
                    <a:lnTo>
                      <a:pt x="496" y="320"/>
                    </a:lnTo>
                    <a:lnTo>
                      <a:pt x="504" y="314"/>
                    </a:lnTo>
                    <a:lnTo>
                      <a:pt x="512" y="306"/>
                    </a:lnTo>
                    <a:lnTo>
                      <a:pt x="518" y="298"/>
                    </a:lnTo>
                    <a:lnTo>
                      <a:pt x="522" y="294"/>
                    </a:lnTo>
                    <a:lnTo>
                      <a:pt x="526" y="292"/>
                    </a:lnTo>
                    <a:lnTo>
                      <a:pt x="532" y="290"/>
                    </a:lnTo>
                    <a:lnTo>
                      <a:pt x="540" y="290"/>
                    </a:lnTo>
                    <a:lnTo>
                      <a:pt x="548" y="290"/>
                    </a:lnTo>
                    <a:lnTo>
                      <a:pt x="554" y="288"/>
                    </a:lnTo>
                    <a:lnTo>
                      <a:pt x="560" y="284"/>
                    </a:lnTo>
                    <a:lnTo>
                      <a:pt x="566" y="280"/>
                    </a:lnTo>
                    <a:lnTo>
                      <a:pt x="586" y="258"/>
                    </a:lnTo>
                    <a:lnTo>
                      <a:pt x="596" y="248"/>
                    </a:lnTo>
                    <a:lnTo>
                      <a:pt x="602" y="246"/>
                    </a:lnTo>
                    <a:lnTo>
                      <a:pt x="610" y="244"/>
                    </a:lnTo>
                    <a:lnTo>
                      <a:pt x="622" y="244"/>
                    </a:lnTo>
                    <a:lnTo>
                      <a:pt x="636" y="240"/>
                    </a:lnTo>
                    <a:lnTo>
                      <a:pt x="668" y="222"/>
                    </a:lnTo>
                    <a:lnTo>
                      <a:pt x="684" y="214"/>
                    </a:lnTo>
                    <a:lnTo>
                      <a:pt x="704" y="208"/>
                    </a:lnTo>
                    <a:lnTo>
                      <a:pt x="742" y="202"/>
                    </a:lnTo>
                    <a:lnTo>
                      <a:pt x="762" y="200"/>
                    </a:lnTo>
                    <a:lnTo>
                      <a:pt x="780" y="202"/>
                    </a:lnTo>
                    <a:lnTo>
                      <a:pt x="800" y="202"/>
                    </a:lnTo>
                    <a:lnTo>
                      <a:pt x="818" y="202"/>
                    </a:lnTo>
                    <a:lnTo>
                      <a:pt x="854" y="196"/>
                    </a:lnTo>
                    <a:lnTo>
                      <a:pt x="862" y="194"/>
                    </a:lnTo>
                    <a:lnTo>
                      <a:pt x="868" y="192"/>
                    </a:lnTo>
                    <a:lnTo>
                      <a:pt x="874" y="188"/>
                    </a:lnTo>
                    <a:lnTo>
                      <a:pt x="876" y="182"/>
                    </a:lnTo>
                    <a:lnTo>
                      <a:pt x="880" y="170"/>
                    </a:lnTo>
                    <a:lnTo>
                      <a:pt x="884" y="154"/>
                    </a:lnTo>
                    <a:lnTo>
                      <a:pt x="886" y="144"/>
                    </a:lnTo>
                    <a:lnTo>
                      <a:pt x="892" y="136"/>
                    </a:lnTo>
                    <a:lnTo>
                      <a:pt x="906" y="120"/>
                    </a:lnTo>
                    <a:lnTo>
                      <a:pt x="920" y="108"/>
                    </a:lnTo>
                    <a:lnTo>
                      <a:pt x="928" y="102"/>
                    </a:lnTo>
                    <a:lnTo>
                      <a:pt x="932" y="96"/>
                    </a:lnTo>
                    <a:lnTo>
                      <a:pt x="932" y="84"/>
                    </a:lnTo>
                    <a:lnTo>
                      <a:pt x="934" y="70"/>
                    </a:lnTo>
                    <a:lnTo>
                      <a:pt x="934" y="66"/>
                    </a:lnTo>
                    <a:lnTo>
                      <a:pt x="934" y="62"/>
                    </a:lnTo>
                    <a:lnTo>
                      <a:pt x="932" y="60"/>
                    </a:lnTo>
                    <a:lnTo>
                      <a:pt x="926" y="60"/>
                    </a:lnTo>
                    <a:close/>
                    <a:moveTo>
                      <a:pt x="278" y="300"/>
                    </a:moveTo>
                    <a:lnTo>
                      <a:pt x="278" y="300"/>
                    </a:lnTo>
                    <a:lnTo>
                      <a:pt x="276" y="306"/>
                    </a:lnTo>
                    <a:lnTo>
                      <a:pt x="274" y="312"/>
                    </a:lnTo>
                    <a:lnTo>
                      <a:pt x="264" y="318"/>
                    </a:lnTo>
                    <a:lnTo>
                      <a:pt x="252" y="324"/>
                    </a:lnTo>
                    <a:lnTo>
                      <a:pt x="240" y="328"/>
                    </a:lnTo>
                    <a:lnTo>
                      <a:pt x="216" y="332"/>
                    </a:lnTo>
                    <a:lnTo>
                      <a:pt x="204" y="334"/>
                    </a:lnTo>
                    <a:lnTo>
                      <a:pt x="194" y="336"/>
                    </a:lnTo>
                    <a:lnTo>
                      <a:pt x="180" y="338"/>
                    </a:lnTo>
                    <a:lnTo>
                      <a:pt x="164" y="340"/>
                    </a:lnTo>
                    <a:lnTo>
                      <a:pt x="146" y="340"/>
                    </a:lnTo>
                    <a:lnTo>
                      <a:pt x="138" y="336"/>
                    </a:lnTo>
                    <a:lnTo>
                      <a:pt x="130" y="332"/>
                    </a:lnTo>
                    <a:lnTo>
                      <a:pt x="110" y="324"/>
                    </a:lnTo>
                    <a:lnTo>
                      <a:pt x="100" y="320"/>
                    </a:lnTo>
                    <a:lnTo>
                      <a:pt x="90" y="314"/>
                    </a:lnTo>
                    <a:lnTo>
                      <a:pt x="80" y="306"/>
                    </a:lnTo>
                    <a:lnTo>
                      <a:pt x="72" y="294"/>
                    </a:lnTo>
                    <a:lnTo>
                      <a:pt x="64" y="270"/>
                    </a:lnTo>
                    <a:lnTo>
                      <a:pt x="64" y="256"/>
                    </a:lnTo>
                    <a:lnTo>
                      <a:pt x="64" y="248"/>
                    </a:lnTo>
                    <a:lnTo>
                      <a:pt x="66" y="242"/>
                    </a:lnTo>
                    <a:lnTo>
                      <a:pt x="70" y="230"/>
                    </a:lnTo>
                    <a:lnTo>
                      <a:pt x="76" y="224"/>
                    </a:lnTo>
                    <a:lnTo>
                      <a:pt x="80" y="204"/>
                    </a:lnTo>
                    <a:lnTo>
                      <a:pt x="82" y="194"/>
                    </a:lnTo>
                    <a:lnTo>
                      <a:pt x="112" y="198"/>
                    </a:lnTo>
                    <a:lnTo>
                      <a:pt x="120" y="198"/>
                    </a:lnTo>
                    <a:lnTo>
                      <a:pt x="136" y="200"/>
                    </a:lnTo>
                    <a:lnTo>
                      <a:pt x="144" y="202"/>
                    </a:lnTo>
                    <a:lnTo>
                      <a:pt x="148" y="206"/>
                    </a:lnTo>
                    <a:lnTo>
                      <a:pt x="158" y="214"/>
                    </a:lnTo>
                    <a:lnTo>
                      <a:pt x="170" y="226"/>
                    </a:lnTo>
                    <a:lnTo>
                      <a:pt x="172" y="228"/>
                    </a:lnTo>
                    <a:lnTo>
                      <a:pt x="172" y="230"/>
                    </a:lnTo>
                    <a:lnTo>
                      <a:pt x="176" y="238"/>
                    </a:lnTo>
                    <a:lnTo>
                      <a:pt x="182" y="242"/>
                    </a:lnTo>
                    <a:lnTo>
                      <a:pt x="190" y="246"/>
                    </a:lnTo>
                    <a:lnTo>
                      <a:pt x="220" y="248"/>
                    </a:lnTo>
                    <a:lnTo>
                      <a:pt x="242" y="250"/>
                    </a:lnTo>
                    <a:lnTo>
                      <a:pt x="252" y="252"/>
                    </a:lnTo>
                    <a:lnTo>
                      <a:pt x="260" y="258"/>
                    </a:lnTo>
                    <a:lnTo>
                      <a:pt x="270" y="266"/>
                    </a:lnTo>
                    <a:lnTo>
                      <a:pt x="276" y="280"/>
                    </a:lnTo>
                    <a:lnTo>
                      <a:pt x="278" y="288"/>
                    </a:lnTo>
                    <a:lnTo>
                      <a:pt x="278" y="294"/>
                    </a:lnTo>
                    <a:lnTo>
                      <a:pt x="278" y="30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1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283;p3"/>
              <p:cNvSpPr/>
              <p:nvPr/>
            </p:nvSpPr>
            <p:spPr>
              <a:xfrm>
                <a:off x="399" y="2576"/>
                <a:ext cx="131" cy="150"/>
              </a:xfrm>
              <a:custGeom>
                <a:avLst/>
                <a:gdLst/>
                <a:ahLst/>
                <a:cxnLst/>
                <a:rect l="l" t="t" r="r" b="b"/>
                <a:pathLst>
                  <a:path w="142" h="176" extrusionOk="0">
                    <a:moveTo>
                      <a:pt x="52" y="32"/>
                    </a:moveTo>
                    <a:lnTo>
                      <a:pt x="52" y="32"/>
                    </a:lnTo>
                    <a:lnTo>
                      <a:pt x="54" y="20"/>
                    </a:lnTo>
                    <a:lnTo>
                      <a:pt x="54" y="12"/>
                    </a:lnTo>
                    <a:lnTo>
                      <a:pt x="52" y="8"/>
                    </a:lnTo>
                    <a:lnTo>
                      <a:pt x="50" y="6"/>
                    </a:lnTo>
                    <a:lnTo>
                      <a:pt x="40" y="0"/>
                    </a:lnTo>
                    <a:lnTo>
                      <a:pt x="28" y="6"/>
                    </a:lnTo>
                    <a:lnTo>
                      <a:pt x="18" y="10"/>
                    </a:lnTo>
                    <a:lnTo>
                      <a:pt x="4" y="16"/>
                    </a:lnTo>
                    <a:lnTo>
                      <a:pt x="4" y="18"/>
                    </a:lnTo>
                    <a:lnTo>
                      <a:pt x="8" y="20"/>
                    </a:lnTo>
                    <a:lnTo>
                      <a:pt x="34" y="26"/>
                    </a:lnTo>
                    <a:lnTo>
                      <a:pt x="42" y="44"/>
                    </a:lnTo>
                    <a:lnTo>
                      <a:pt x="46" y="50"/>
                    </a:lnTo>
                    <a:lnTo>
                      <a:pt x="46" y="52"/>
                    </a:lnTo>
                    <a:lnTo>
                      <a:pt x="46" y="56"/>
                    </a:lnTo>
                    <a:lnTo>
                      <a:pt x="40" y="66"/>
                    </a:lnTo>
                    <a:lnTo>
                      <a:pt x="48" y="78"/>
                    </a:lnTo>
                    <a:lnTo>
                      <a:pt x="56" y="88"/>
                    </a:lnTo>
                    <a:lnTo>
                      <a:pt x="56" y="92"/>
                    </a:lnTo>
                    <a:lnTo>
                      <a:pt x="54" y="96"/>
                    </a:lnTo>
                    <a:lnTo>
                      <a:pt x="48" y="100"/>
                    </a:lnTo>
                    <a:lnTo>
                      <a:pt x="40" y="104"/>
                    </a:lnTo>
                    <a:lnTo>
                      <a:pt x="32" y="94"/>
                    </a:lnTo>
                    <a:lnTo>
                      <a:pt x="28" y="92"/>
                    </a:lnTo>
                    <a:lnTo>
                      <a:pt x="26" y="94"/>
                    </a:lnTo>
                    <a:lnTo>
                      <a:pt x="22" y="96"/>
                    </a:lnTo>
                    <a:lnTo>
                      <a:pt x="20" y="100"/>
                    </a:lnTo>
                    <a:lnTo>
                      <a:pt x="16" y="112"/>
                    </a:lnTo>
                    <a:lnTo>
                      <a:pt x="18" y="118"/>
                    </a:lnTo>
                    <a:lnTo>
                      <a:pt x="20" y="122"/>
                    </a:lnTo>
                    <a:lnTo>
                      <a:pt x="28" y="130"/>
                    </a:lnTo>
                    <a:lnTo>
                      <a:pt x="38" y="134"/>
                    </a:lnTo>
                    <a:lnTo>
                      <a:pt x="52" y="138"/>
                    </a:lnTo>
                    <a:lnTo>
                      <a:pt x="44" y="142"/>
                    </a:lnTo>
                    <a:lnTo>
                      <a:pt x="38" y="142"/>
                    </a:lnTo>
                    <a:lnTo>
                      <a:pt x="32" y="142"/>
                    </a:lnTo>
                    <a:lnTo>
                      <a:pt x="28" y="142"/>
                    </a:lnTo>
                    <a:lnTo>
                      <a:pt x="16" y="136"/>
                    </a:lnTo>
                    <a:lnTo>
                      <a:pt x="4" y="130"/>
                    </a:lnTo>
                    <a:lnTo>
                      <a:pt x="0" y="134"/>
                    </a:lnTo>
                    <a:lnTo>
                      <a:pt x="0" y="136"/>
                    </a:lnTo>
                    <a:lnTo>
                      <a:pt x="0" y="142"/>
                    </a:lnTo>
                    <a:lnTo>
                      <a:pt x="4" y="150"/>
                    </a:lnTo>
                    <a:lnTo>
                      <a:pt x="10" y="156"/>
                    </a:lnTo>
                    <a:lnTo>
                      <a:pt x="28" y="168"/>
                    </a:lnTo>
                    <a:lnTo>
                      <a:pt x="46" y="176"/>
                    </a:lnTo>
                    <a:lnTo>
                      <a:pt x="52" y="172"/>
                    </a:lnTo>
                    <a:lnTo>
                      <a:pt x="58" y="166"/>
                    </a:lnTo>
                    <a:lnTo>
                      <a:pt x="60" y="162"/>
                    </a:lnTo>
                    <a:lnTo>
                      <a:pt x="62" y="156"/>
                    </a:lnTo>
                    <a:lnTo>
                      <a:pt x="64" y="148"/>
                    </a:lnTo>
                    <a:lnTo>
                      <a:pt x="66" y="142"/>
                    </a:lnTo>
                    <a:lnTo>
                      <a:pt x="70" y="138"/>
                    </a:lnTo>
                    <a:lnTo>
                      <a:pt x="76" y="132"/>
                    </a:lnTo>
                    <a:lnTo>
                      <a:pt x="84" y="128"/>
                    </a:lnTo>
                    <a:lnTo>
                      <a:pt x="94" y="124"/>
                    </a:lnTo>
                    <a:lnTo>
                      <a:pt x="98" y="120"/>
                    </a:lnTo>
                    <a:lnTo>
                      <a:pt x="104" y="120"/>
                    </a:lnTo>
                    <a:lnTo>
                      <a:pt x="112" y="120"/>
                    </a:lnTo>
                    <a:lnTo>
                      <a:pt x="120" y="122"/>
                    </a:lnTo>
                    <a:lnTo>
                      <a:pt x="134" y="128"/>
                    </a:lnTo>
                    <a:lnTo>
                      <a:pt x="142" y="130"/>
                    </a:lnTo>
                    <a:lnTo>
                      <a:pt x="134" y="114"/>
                    </a:lnTo>
                    <a:lnTo>
                      <a:pt x="130" y="106"/>
                    </a:lnTo>
                    <a:lnTo>
                      <a:pt x="128" y="104"/>
                    </a:lnTo>
                    <a:lnTo>
                      <a:pt x="130" y="102"/>
                    </a:lnTo>
                    <a:lnTo>
                      <a:pt x="136" y="92"/>
                    </a:lnTo>
                    <a:lnTo>
                      <a:pt x="130" y="84"/>
                    </a:lnTo>
                    <a:lnTo>
                      <a:pt x="124" y="78"/>
                    </a:lnTo>
                    <a:lnTo>
                      <a:pt x="118" y="74"/>
                    </a:lnTo>
                    <a:lnTo>
                      <a:pt x="110" y="72"/>
                    </a:lnTo>
                    <a:lnTo>
                      <a:pt x="102" y="72"/>
                    </a:lnTo>
                    <a:lnTo>
                      <a:pt x="94" y="74"/>
                    </a:lnTo>
                    <a:lnTo>
                      <a:pt x="76" y="78"/>
                    </a:lnTo>
                    <a:lnTo>
                      <a:pt x="68" y="74"/>
                    </a:lnTo>
                    <a:lnTo>
                      <a:pt x="62" y="70"/>
                    </a:lnTo>
                    <a:lnTo>
                      <a:pt x="60" y="64"/>
                    </a:lnTo>
                    <a:lnTo>
                      <a:pt x="58" y="60"/>
                    </a:lnTo>
                    <a:lnTo>
                      <a:pt x="60" y="46"/>
                    </a:lnTo>
                    <a:lnTo>
                      <a:pt x="64" y="26"/>
                    </a:lnTo>
                    <a:lnTo>
                      <a:pt x="56" y="8"/>
                    </a:lnTo>
                    <a:lnTo>
                      <a:pt x="52" y="0"/>
                    </a:lnTo>
                    <a:lnTo>
                      <a:pt x="50" y="0"/>
                    </a:lnTo>
                    <a:lnTo>
                      <a:pt x="46" y="0"/>
                    </a:lnTo>
                    <a:lnTo>
                      <a:pt x="34" y="0"/>
                    </a:lnTo>
                    <a:lnTo>
                      <a:pt x="52" y="3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1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284;p3"/>
              <p:cNvSpPr/>
              <p:nvPr/>
            </p:nvSpPr>
            <p:spPr>
              <a:xfrm>
                <a:off x="399" y="2576"/>
                <a:ext cx="131" cy="150"/>
              </a:xfrm>
              <a:custGeom>
                <a:avLst/>
                <a:gdLst/>
                <a:ahLst/>
                <a:cxnLst/>
                <a:rect l="l" t="t" r="r" b="b"/>
                <a:pathLst>
                  <a:path w="142" h="176" extrusionOk="0">
                    <a:moveTo>
                      <a:pt x="52" y="32"/>
                    </a:moveTo>
                    <a:lnTo>
                      <a:pt x="52" y="32"/>
                    </a:lnTo>
                    <a:lnTo>
                      <a:pt x="54" y="20"/>
                    </a:lnTo>
                    <a:lnTo>
                      <a:pt x="54" y="12"/>
                    </a:lnTo>
                    <a:lnTo>
                      <a:pt x="52" y="8"/>
                    </a:lnTo>
                    <a:lnTo>
                      <a:pt x="50" y="6"/>
                    </a:lnTo>
                    <a:lnTo>
                      <a:pt x="40" y="0"/>
                    </a:lnTo>
                    <a:lnTo>
                      <a:pt x="28" y="6"/>
                    </a:lnTo>
                    <a:lnTo>
                      <a:pt x="18" y="10"/>
                    </a:lnTo>
                    <a:lnTo>
                      <a:pt x="4" y="16"/>
                    </a:lnTo>
                    <a:lnTo>
                      <a:pt x="4" y="18"/>
                    </a:lnTo>
                    <a:lnTo>
                      <a:pt x="8" y="20"/>
                    </a:lnTo>
                    <a:lnTo>
                      <a:pt x="34" y="26"/>
                    </a:lnTo>
                    <a:lnTo>
                      <a:pt x="42" y="44"/>
                    </a:lnTo>
                    <a:lnTo>
                      <a:pt x="46" y="50"/>
                    </a:lnTo>
                    <a:lnTo>
                      <a:pt x="46" y="52"/>
                    </a:lnTo>
                    <a:lnTo>
                      <a:pt x="46" y="56"/>
                    </a:lnTo>
                    <a:lnTo>
                      <a:pt x="40" y="66"/>
                    </a:lnTo>
                    <a:lnTo>
                      <a:pt x="48" y="78"/>
                    </a:lnTo>
                    <a:lnTo>
                      <a:pt x="56" y="88"/>
                    </a:lnTo>
                    <a:lnTo>
                      <a:pt x="56" y="92"/>
                    </a:lnTo>
                    <a:lnTo>
                      <a:pt x="54" y="96"/>
                    </a:lnTo>
                    <a:lnTo>
                      <a:pt x="48" y="100"/>
                    </a:lnTo>
                    <a:lnTo>
                      <a:pt x="40" y="104"/>
                    </a:lnTo>
                    <a:lnTo>
                      <a:pt x="32" y="94"/>
                    </a:lnTo>
                    <a:lnTo>
                      <a:pt x="28" y="92"/>
                    </a:lnTo>
                    <a:lnTo>
                      <a:pt x="26" y="94"/>
                    </a:lnTo>
                    <a:lnTo>
                      <a:pt x="22" y="96"/>
                    </a:lnTo>
                    <a:lnTo>
                      <a:pt x="20" y="100"/>
                    </a:lnTo>
                    <a:lnTo>
                      <a:pt x="16" y="112"/>
                    </a:lnTo>
                    <a:lnTo>
                      <a:pt x="18" y="118"/>
                    </a:lnTo>
                    <a:lnTo>
                      <a:pt x="20" y="122"/>
                    </a:lnTo>
                    <a:lnTo>
                      <a:pt x="28" y="130"/>
                    </a:lnTo>
                    <a:lnTo>
                      <a:pt x="38" y="134"/>
                    </a:lnTo>
                    <a:lnTo>
                      <a:pt x="52" y="138"/>
                    </a:lnTo>
                    <a:lnTo>
                      <a:pt x="44" y="142"/>
                    </a:lnTo>
                    <a:lnTo>
                      <a:pt x="38" y="142"/>
                    </a:lnTo>
                    <a:lnTo>
                      <a:pt x="32" y="142"/>
                    </a:lnTo>
                    <a:lnTo>
                      <a:pt x="28" y="142"/>
                    </a:lnTo>
                    <a:lnTo>
                      <a:pt x="16" y="136"/>
                    </a:lnTo>
                    <a:lnTo>
                      <a:pt x="4" y="130"/>
                    </a:lnTo>
                    <a:lnTo>
                      <a:pt x="0" y="134"/>
                    </a:lnTo>
                    <a:lnTo>
                      <a:pt x="0" y="136"/>
                    </a:lnTo>
                    <a:lnTo>
                      <a:pt x="0" y="142"/>
                    </a:lnTo>
                    <a:lnTo>
                      <a:pt x="4" y="150"/>
                    </a:lnTo>
                    <a:lnTo>
                      <a:pt x="10" y="156"/>
                    </a:lnTo>
                    <a:lnTo>
                      <a:pt x="28" y="168"/>
                    </a:lnTo>
                    <a:lnTo>
                      <a:pt x="46" y="176"/>
                    </a:lnTo>
                    <a:lnTo>
                      <a:pt x="52" y="172"/>
                    </a:lnTo>
                    <a:lnTo>
                      <a:pt x="58" y="166"/>
                    </a:lnTo>
                    <a:lnTo>
                      <a:pt x="60" y="162"/>
                    </a:lnTo>
                    <a:lnTo>
                      <a:pt x="62" y="156"/>
                    </a:lnTo>
                    <a:lnTo>
                      <a:pt x="64" y="148"/>
                    </a:lnTo>
                    <a:lnTo>
                      <a:pt x="66" y="142"/>
                    </a:lnTo>
                    <a:lnTo>
                      <a:pt x="70" y="138"/>
                    </a:lnTo>
                    <a:lnTo>
                      <a:pt x="76" y="132"/>
                    </a:lnTo>
                    <a:lnTo>
                      <a:pt x="84" y="128"/>
                    </a:lnTo>
                    <a:lnTo>
                      <a:pt x="94" y="124"/>
                    </a:lnTo>
                    <a:lnTo>
                      <a:pt x="98" y="120"/>
                    </a:lnTo>
                    <a:lnTo>
                      <a:pt x="104" y="120"/>
                    </a:lnTo>
                    <a:lnTo>
                      <a:pt x="112" y="120"/>
                    </a:lnTo>
                    <a:lnTo>
                      <a:pt x="120" y="122"/>
                    </a:lnTo>
                    <a:lnTo>
                      <a:pt x="134" y="128"/>
                    </a:lnTo>
                    <a:lnTo>
                      <a:pt x="142" y="130"/>
                    </a:lnTo>
                    <a:lnTo>
                      <a:pt x="134" y="114"/>
                    </a:lnTo>
                    <a:lnTo>
                      <a:pt x="130" y="106"/>
                    </a:lnTo>
                    <a:lnTo>
                      <a:pt x="128" y="104"/>
                    </a:lnTo>
                    <a:lnTo>
                      <a:pt x="130" y="102"/>
                    </a:lnTo>
                    <a:lnTo>
                      <a:pt x="136" y="92"/>
                    </a:lnTo>
                    <a:lnTo>
                      <a:pt x="130" y="84"/>
                    </a:lnTo>
                    <a:lnTo>
                      <a:pt x="124" y="78"/>
                    </a:lnTo>
                    <a:lnTo>
                      <a:pt x="118" y="74"/>
                    </a:lnTo>
                    <a:lnTo>
                      <a:pt x="110" y="72"/>
                    </a:lnTo>
                    <a:lnTo>
                      <a:pt x="102" y="72"/>
                    </a:lnTo>
                    <a:lnTo>
                      <a:pt x="94" y="74"/>
                    </a:lnTo>
                    <a:lnTo>
                      <a:pt x="76" y="78"/>
                    </a:lnTo>
                    <a:lnTo>
                      <a:pt x="68" y="74"/>
                    </a:lnTo>
                    <a:lnTo>
                      <a:pt x="62" y="70"/>
                    </a:lnTo>
                    <a:lnTo>
                      <a:pt x="60" y="64"/>
                    </a:lnTo>
                    <a:lnTo>
                      <a:pt x="58" y="60"/>
                    </a:lnTo>
                    <a:lnTo>
                      <a:pt x="60" y="46"/>
                    </a:lnTo>
                    <a:lnTo>
                      <a:pt x="64" y="26"/>
                    </a:lnTo>
                    <a:lnTo>
                      <a:pt x="56" y="8"/>
                    </a:lnTo>
                    <a:lnTo>
                      <a:pt x="52" y="0"/>
                    </a:lnTo>
                    <a:lnTo>
                      <a:pt x="50" y="0"/>
                    </a:lnTo>
                    <a:lnTo>
                      <a:pt x="46" y="0"/>
                    </a:lnTo>
                    <a:lnTo>
                      <a:pt x="34" y="0"/>
                    </a:ln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1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285;p3"/>
              <p:cNvSpPr/>
              <p:nvPr/>
            </p:nvSpPr>
            <p:spPr>
              <a:xfrm>
                <a:off x="317" y="2592"/>
                <a:ext cx="67" cy="88"/>
              </a:xfrm>
              <a:custGeom>
                <a:avLst/>
                <a:gdLst/>
                <a:ahLst/>
                <a:cxnLst/>
                <a:rect l="l" t="t" r="r" b="b"/>
                <a:pathLst>
                  <a:path w="72" h="104" extrusionOk="0">
                    <a:moveTo>
                      <a:pt x="60" y="26"/>
                    </a:moveTo>
                    <a:lnTo>
                      <a:pt x="60" y="26"/>
                    </a:lnTo>
                    <a:lnTo>
                      <a:pt x="68" y="18"/>
                    </a:lnTo>
                    <a:lnTo>
                      <a:pt x="70" y="14"/>
                    </a:lnTo>
                    <a:lnTo>
                      <a:pt x="70" y="12"/>
                    </a:lnTo>
                    <a:lnTo>
                      <a:pt x="68" y="8"/>
                    </a:lnTo>
                    <a:lnTo>
                      <a:pt x="64" y="6"/>
                    </a:lnTo>
                    <a:lnTo>
                      <a:pt x="54" y="0"/>
                    </a:lnTo>
                    <a:lnTo>
                      <a:pt x="46" y="6"/>
                    </a:lnTo>
                    <a:lnTo>
                      <a:pt x="42" y="16"/>
                    </a:lnTo>
                    <a:lnTo>
                      <a:pt x="32" y="34"/>
                    </a:lnTo>
                    <a:lnTo>
                      <a:pt x="26" y="52"/>
                    </a:lnTo>
                    <a:lnTo>
                      <a:pt x="24" y="60"/>
                    </a:lnTo>
                    <a:lnTo>
                      <a:pt x="24" y="64"/>
                    </a:lnTo>
                    <a:lnTo>
                      <a:pt x="22" y="70"/>
                    </a:lnTo>
                    <a:lnTo>
                      <a:pt x="14" y="84"/>
                    </a:lnTo>
                    <a:lnTo>
                      <a:pt x="4" y="94"/>
                    </a:lnTo>
                    <a:lnTo>
                      <a:pt x="0" y="98"/>
                    </a:lnTo>
                    <a:lnTo>
                      <a:pt x="6" y="102"/>
                    </a:lnTo>
                    <a:lnTo>
                      <a:pt x="12" y="104"/>
                    </a:lnTo>
                    <a:lnTo>
                      <a:pt x="18" y="104"/>
                    </a:lnTo>
                    <a:lnTo>
                      <a:pt x="24" y="102"/>
                    </a:lnTo>
                    <a:lnTo>
                      <a:pt x="34" y="98"/>
                    </a:lnTo>
                    <a:lnTo>
                      <a:pt x="48" y="92"/>
                    </a:lnTo>
                    <a:lnTo>
                      <a:pt x="50" y="86"/>
                    </a:lnTo>
                    <a:lnTo>
                      <a:pt x="52" y="80"/>
                    </a:lnTo>
                    <a:lnTo>
                      <a:pt x="52" y="74"/>
                    </a:lnTo>
                    <a:lnTo>
                      <a:pt x="50" y="70"/>
                    </a:lnTo>
                    <a:lnTo>
                      <a:pt x="52" y="68"/>
                    </a:lnTo>
                    <a:lnTo>
                      <a:pt x="54" y="64"/>
                    </a:lnTo>
                    <a:lnTo>
                      <a:pt x="60" y="60"/>
                    </a:lnTo>
                    <a:lnTo>
                      <a:pt x="56" y="46"/>
                    </a:lnTo>
                    <a:lnTo>
                      <a:pt x="56" y="38"/>
                    </a:lnTo>
                    <a:lnTo>
                      <a:pt x="62" y="28"/>
                    </a:lnTo>
                    <a:lnTo>
                      <a:pt x="72" y="20"/>
                    </a:lnTo>
                    <a:lnTo>
                      <a:pt x="68" y="10"/>
                    </a:lnTo>
                    <a:lnTo>
                      <a:pt x="60" y="0"/>
                    </a:lnTo>
                    <a:lnTo>
                      <a:pt x="60" y="2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1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286;p3"/>
              <p:cNvSpPr/>
              <p:nvPr/>
            </p:nvSpPr>
            <p:spPr>
              <a:xfrm>
                <a:off x="317" y="2592"/>
                <a:ext cx="67" cy="88"/>
              </a:xfrm>
              <a:custGeom>
                <a:avLst/>
                <a:gdLst/>
                <a:ahLst/>
                <a:cxnLst/>
                <a:rect l="l" t="t" r="r" b="b"/>
                <a:pathLst>
                  <a:path w="72" h="104" extrusionOk="0">
                    <a:moveTo>
                      <a:pt x="60" y="26"/>
                    </a:moveTo>
                    <a:lnTo>
                      <a:pt x="60" y="26"/>
                    </a:lnTo>
                    <a:lnTo>
                      <a:pt x="68" y="18"/>
                    </a:lnTo>
                    <a:lnTo>
                      <a:pt x="70" y="14"/>
                    </a:lnTo>
                    <a:lnTo>
                      <a:pt x="70" y="12"/>
                    </a:lnTo>
                    <a:lnTo>
                      <a:pt x="68" y="8"/>
                    </a:lnTo>
                    <a:lnTo>
                      <a:pt x="64" y="6"/>
                    </a:lnTo>
                    <a:lnTo>
                      <a:pt x="54" y="0"/>
                    </a:lnTo>
                    <a:lnTo>
                      <a:pt x="46" y="6"/>
                    </a:lnTo>
                    <a:lnTo>
                      <a:pt x="42" y="16"/>
                    </a:lnTo>
                    <a:lnTo>
                      <a:pt x="32" y="34"/>
                    </a:lnTo>
                    <a:lnTo>
                      <a:pt x="26" y="52"/>
                    </a:lnTo>
                    <a:lnTo>
                      <a:pt x="24" y="60"/>
                    </a:lnTo>
                    <a:lnTo>
                      <a:pt x="24" y="64"/>
                    </a:lnTo>
                    <a:lnTo>
                      <a:pt x="22" y="70"/>
                    </a:lnTo>
                    <a:lnTo>
                      <a:pt x="14" y="84"/>
                    </a:lnTo>
                    <a:lnTo>
                      <a:pt x="4" y="94"/>
                    </a:lnTo>
                    <a:lnTo>
                      <a:pt x="0" y="98"/>
                    </a:lnTo>
                    <a:lnTo>
                      <a:pt x="6" y="102"/>
                    </a:lnTo>
                    <a:lnTo>
                      <a:pt x="12" y="104"/>
                    </a:lnTo>
                    <a:lnTo>
                      <a:pt x="18" y="104"/>
                    </a:lnTo>
                    <a:lnTo>
                      <a:pt x="24" y="102"/>
                    </a:lnTo>
                    <a:lnTo>
                      <a:pt x="34" y="98"/>
                    </a:lnTo>
                    <a:lnTo>
                      <a:pt x="48" y="92"/>
                    </a:lnTo>
                    <a:lnTo>
                      <a:pt x="50" y="86"/>
                    </a:lnTo>
                    <a:lnTo>
                      <a:pt x="52" y="80"/>
                    </a:lnTo>
                    <a:lnTo>
                      <a:pt x="52" y="74"/>
                    </a:lnTo>
                    <a:lnTo>
                      <a:pt x="50" y="70"/>
                    </a:lnTo>
                    <a:lnTo>
                      <a:pt x="52" y="68"/>
                    </a:lnTo>
                    <a:lnTo>
                      <a:pt x="54" y="64"/>
                    </a:lnTo>
                    <a:lnTo>
                      <a:pt x="60" y="60"/>
                    </a:lnTo>
                    <a:lnTo>
                      <a:pt x="56" y="46"/>
                    </a:lnTo>
                    <a:lnTo>
                      <a:pt x="56" y="38"/>
                    </a:lnTo>
                    <a:lnTo>
                      <a:pt x="62" y="28"/>
                    </a:lnTo>
                    <a:lnTo>
                      <a:pt x="72" y="20"/>
                    </a:lnTo>
                    <a:lnTo>
                      <a:pt x="68" y="10"/>
                    </a:lnTo>
                    <a:lnTo>
                      <a:pt x="60" y="0"/>
                    </a:ln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1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287;p3"/>
              <p:cNvSpPr/>
              <p:nvPr/>
            </p:nvSpPr>
            <p:spPr>
              <a:xfrm>
                <a:off x="442" y="2504"/>
                <a:ext cx="26" cy="26"/>
              </a:xfrm>
              <a:custGeom>
                <a:avLst/>
                <a:gdLst/>
                <a:ahLst/>
                <a:cxnLst/>
                <a:rect l="l" t="t" r="r" b="b"/>
                <a:pathLst>
                  <a:path w="30" h="32" extrusionOk="0">
                    <a:moveTo>
                      <a:pt x="12" y="0"/>
                    </a:moveTo>
                    <a:lnTo>
                      <a:pt x="12" y="0"/>
                    </a:lnTo>
                    <a:lnTo>
                      <a:pt x="4" y="16"/>
                    </a:lnTo>
                    <a:lnTo>
                      <a:pt x="0" y="24"/>
                    </a:lnTo>
                    <a:lnTo>
                      <a:pt x="2" y="26"/>
                    </a:lnTo>
                    <a:lnTo>
                      <a:pt x="12" y="32"/>
                    </a:lnTo>
                    <a:lnTo>
                      <a:pt x="22" y="32"/>
                    </a:lnTo>
                    <a:lnTo>
                      <a:pt x="28" y="30"/>
                    </a:lnTo>
                    <a:lnTo>
                      <a:pt x="30" y="26"/>
                    </a:lnTo>
                    <a:lnTo>
                      <a:pt x="30" y="22"/>
                    </a:lnTo>
                    <a:lnTo>
                      <a:pt x="30" y="18"/>
                    </a:lnTo>
                    <a:lnTo>
                      <a:pt x="22" y="1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1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288;p3"/>
              <p:cNvSpPr/>
              <p:nvPr/>
            </p:nvSpPr>
            <p:spPr>
              <a:xfrm>
                <a:off x="442" y="2504"/>
                <a:ext cx="26" cy="26"/>
              </a:xfrm>
              <a:custGeom>
                <a:avLst/>
                <a:gdLst/>
                <a:ahLst/>
                <a:cxnLst/>
                <a:rect l="l" t="t" r="r" b="b"/>
                <a:pathLst>
                  <a:path w="30" h="32" extrusionOk="0">
                    <a:moveTo>
                      <a:pt x="12" y="0"/>
                    </a:moveTo>
                    <a:lnTo>
                      <a:pt x="12" y="0"/>
                    </a:lnTo>
                    <a:lnTo>
                      <a:pt x="4" y="16"/>
                    </a:lnTo>
                    <a:lnTo>
                      <a:pt x="0" y="24"/>
                    </a:lnTo>
                    <a:lnTo>
                      <a:pt x="2" y="26"/>
                    </a:lnTo>
                    <a:lnTo>
                      <a:pt x="12" y="32"/>
                    </a:lnTo>
                    <a:lnTo>
                      <a:pt x="22" y="32"/>
                    </a:lnTo>
                    <a:lnTo>
                      <a:pt x="28" y="30"/>
                    </a:lnTo>
                    <a:lnTo>
                      <a:pt x="30" y="26"/>
                    </a:lnTo>
                    <a:lnTo>
                      <a:pt x="30" y="22"/>
                    </a:lnTo>
                    <a:lnTo>
                      <a:pt x="30" y="18"/>
                    </a:lnTo>
                    <a:lnTo>
                      <a:pt x="22" y="10"/>
                    </a:lnTo>
                    <a:lnTo>
                      <a:pt x="12" y="0"/>
                    </a:ln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1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289;p3"/>
              <p:cNvSpPr/>
              <p:nvPr/>
            </p:nvSpPr>
            <p:spPr>
              <a:xfrm>
                <a:off x="335" y="2814"/>
                <a:ext cx="67" cy="39"/>
              </a:xfrm>
              <a:custGeom>
                <a:avLst/>
                <a:gdLst/>
                <a:ahLst/>
                <a:cxnLst/>
                <a:rect l="l" t="t" r="r" b="b"/>
                <a:pathLst>
                  <a:path w="72" h="46" extrusionOk="0">
                    <a:moveTo>
                      <a:pt x="30" y="8"/>
                    </a:moveTo>
                    <a:lnTo>
                      <a:pt x="30" y="8"/>
                    </a:lnTo>
                    <a:lnTo>
                      <a:pt x="24" y="4"/>
                    </a:lnTo>
                    <a:lnTo>
                      <a:pt x="18" y="2"/>
                    </a:lnTo>
                    <a:lnTo>
                      <a:pt x="14" y="2"/>
                    </a:lnTo>
                    <a:lnTo>
                      <a:pt x="10" y="6"/>
                    </a:lnTo>
                    <a:lnTo>
                      <a:pt x="4" y="14"/>
                    </a:lnTo>
                    <a:lnTo>
                      <a:pt x="0" y="28"/>
                    </a:lnTo>
                    <a:lnTo>
                      <a:pt x="2" y="38"/>
                    </a:lnTo>
                    <a:lnTo>
                      <a:pt x="8" y="44"/>
                    </a:lnTo>
                    <a:lnTo>
                      <a:pt x="16" y="46"/>
                    </a:lnTo>
                    <a:lnTo>
                      <a:pt x="24" y="46"/>
                    </a:lnTo>
                    <a:lnTo>
                      <a:pt x="46" y="40"/>
                    </a:lnTo>
                    <a:lnTo>
                      <a:pt x="72" y="34"/>
                    </a:lnTo>
                    <a:lnTo>
                      <a:pt x="36" y="14"/>
                    </a:lnTo>
                    <a:lnTo>
                      <a:pt x="30" y="2"/>
                    </a:lnTo>
                    <a:lnTo>
                      <a:pt x="30" y="0"/>
                    </a:lnTo>
                    <a:lnTo>
                      <a:pt x="30" y="2"/>
                    </a:lnTo>
                    <a:lnTo>
                      <a:pt x="30" y="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1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290;p3"/>
              <p:cNvSpPr/>
              <p:nvPr/>
            </p:nvSpPr>
            <p:spPr>
              <a:xfrm>
                <a:off x="335" y="2814"/>
                <a:ext cx="67" cy="39"/>
              </a:xfrm>
              <a:custGeom>
                <a:avLst/>
                <a:gdLst/>
                <a:ahLst/>
                <a:cxnLst/>
                <a:rect l="l" t="t" r="r" b="b"/>
                <a:pathLst>
                  <a:path w="72" h="46" extrusionOk="0">
                    <a:moveTo>
                      <a:pt x="30" y="8"/>
                    </a:moveTo>
                    <a:lnTo>
                      <a:pt x="30" y="8"/>
                    </a:lnTo>
                    <a:lnTo>
                      <a:pt x="24" y="4"/>
                    </a:lnTo>
                    <a:lnTo>
                      <a:pt x="18" y="2"/>
                    </a:lnTo>
                    <a:lnTo>
                      <a:pt x="14" y="2"/>
                    </a:lnTo>
                    <a:lnTo>
                      <a:pt x="10" y="6"/>
                    </a:lnTo>
                    <a:lnTo>
                      <a:pt x="4" y="14"/>
                    </a:lnTo>
                    <a:lnTo>
                      <a:pt x="0" y="28"/>
                    </a:lnTo>
                    <a:lnTo>
                      <a:pt x="2" y="38"/>
                    </a:lnTo>
                    <a:lnTo>
                      <a:pt x="8" y="44"/>
                    </a:lnTo>
                    <a:lnTo>
                      <a:pt x="16" y="46"/>
                    </a:lnTo>
                    <a:lnTo>
                      <a:pt x="24" y="46"/>
                    </a:lnTo>
                    <a:lnTo>
                      <a:pt x="46" y="40"/>
                    </a:lnTo>
                    <a:lnTo>
                      <a:pt x="72" y="34"/>
                    </a:lnTo>
                    <a:lnTo>
                      <a:pt x="36" y="14"/>
                    </a:lnTo>
                    <a:lnTo>
                      <a:pt x="30" y="2"/>
                    </a:lnTo>
                    <a:lnTo>
                      <a:pt x="30" y="0"/>
                    </a:lnTo>
                    <a:lnTo>
                      <a:pt x="30" y="2"/>
                    </a:lnTo>
                    <a:lnTo>
                      <a:pt x="30" y="8"/>
                    </a:ln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1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endParaRPr>
              </a:p>
            </p:txBody>
          </p:sp>
          <p:sp>
            <p:nvSpPr>
              <p:cNvPr id="97" name="Google Shape;291;p3"/>
              <p:cNvSpPr/>
              <p:nvPr/>
            </p:nvSpPr>
            <p:spPr>
              <a:xfrm>
                <a:off x="262" y="2957"/>
                <a:ext cx="38" cy="46"/>
              </a:xfrm>
              <a:custGeom>
                <a:avLst/>
                <a:gdLst/>
                <a:ahLst/>
                <a:cxnLst/>
                <a:rect l="l" t="t" r="r" b="b"/>
                <a:pathLst>
                  <a:path w="42" h="54" extrusionOk="0">
                    <a:moveTo>
                      <a:pt x="36" y="8"/>
                    </a:moveTo>
                    <a:lnTo>
                      <a:pt x="36" y="8"/>
                    </a:lnTo>
                    <a:lnTo>
                      <a:pt x="28" y="6"/>
                    </a:lnTo>
                    <a:lnTo>
                      <a:pt x="16" y="2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14"/>
                    </a:lnTo>
                    <a:lnTo>
                      <a:pt x="2" y="26"/>
                    </a:lnTo>
                    <a:lnTo>
                      <a:pt x="8" y="38"/>
                    </a:lnTo>
                    <a:lnTo>
                      <a:pt x="18" y="54"/>
                    </a:lnTo>
                    <a:lnTo>
                      <a:pt x="22" y="44"/>
                    </a:lnTo>
                    <a:lnTo>
                      <a:pt x="30" y="38"/>
                    </a:lnTo>
                    <a:lnTo>
                      <a:pt x="36" y="30"/>
                    </a:lnTo>
                    <a:lnTo>
                      <a:pt x="42" y="22"/>
                    </a:lnTo>
                    <a:lnTo>
                      <a:pt x="38" y="10"/>
                    </a:lnTo>
                    <a:lnTo>
                      <a:pt x="36" y="8"/>
                    </a:lnTo>
                    <a:lnTo>
                      <a:pt x="30" y="8"/>
                    </a:lnTo>
                    <a:lnTo>
                      <a:pt x="18" y="8"/>
                    </a:lnTo>
                    <a:lnTo>
                      <a:pt x="36" y="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1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292;p3"/>
              <p:cNvSpPr/>
              <p:nvPr/>
            </p:nvSpPr>
            <p:spPr>
              <a:xfrm>
                <a:off x="262" y="2957"/>
                <a:ext cx="38" cy="46"/>
              </a:xfrm>
              <a:custGeom>
                <a:avLst/>
                <a:gdLst/>
                <a:ahLst/>
                <a:cxnLst/>
                <a:rect l="l" t="t" r="r" b="b"/>
                <a:pathLst>
                  <a:path w="42" h="54" extrusionOk="0">
                    <a:moveTo>
                      <a:pt x="36" y="8"/>
                    </a:moveTo>
                    <a:lnTo>
                      <a:pt x="36" y="8"/>
                    </a:lnTo>
                    <a:lnTo>
                      <a:pt x="28" y="6"/>
                    </a:lnTo>
                    <a:lnTo>
                      <a:pt x="16" y="2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14"/>
                    </a:lnTo>
                    <a:lnTo>
                      <a:pt x="2" y="26"/>
                    </a:lnTo>
                    <a:lnTo>
                      <a:pt x="8" y="38"/>
                    </a:lnTo>
                    <a:lnTo>
                      <a:pt x="18" y="54"/>
                    </a:lnTo>
                    <a:lnTo>
                      <a:pt x="22" y="44"/>
                    </a:lnTo>
                    <a:lnTo>
                      <a:pt x="30" y="38"/>
                    </a:lnTo>
                    <a:lnTo>
                      <a:pt x="36" y="30"/>
                    </a:lnTo>
                    <a:lnTo>
                      <a:pt x="42" y="22"/>
                    </a:lnTo>
                    <a:lnTo>
                      <a:pt x="38" y="10"/>
                    </a:lnTo>
                    <a:lnTo>
                      <a:pt x="36" y="8"/>
                    </a:lnTo>
                    <a:lnTo>
                      <a:pt x="30" y="8"/>
                    </a:lnTo>
                    <a:lnTo>
                      <a:pt x="18" y="8"/>
                    </a:ln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1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293;p3"/>
              <p:cNvSpPr/>
              <p:nvPr/>
            </p:nvSpPr>
            <p:spPr>
              <a:xfrm>
                <a:off x="168" y="2794"/>
                <a:ext cx="26" cy="26"/>
              </a:xfrm>
              <a:custGeom>
                <a:avLst/>
                <a:gdLst/>
                <a:ahLst/>
                <a:cxnLst/>
                <a:rect l="l" t="t" r="r" b="b"/>
                <a:pathLst>
                  <a:path w="26" h="32" extrusionOk="0">
                    <a:moveTo>
                      <a:pt x="20" y="0"/>
                    </a:moveTo>
                    <a:lnTo>
                      <a:pt x="20" y="0"/>
                    </a:lnTo>
                    <a:lnTo>
                      <a:pt x="8" y="6"/>
                    </a:lnTo>
                    <a:lnTo>
                      <a:pt x="2" y="12"/>
                    </a:lnTo>
                    <a:lnTo>
                      <a:pt x="0" y="16"/>
                    </a:lnTo>
                    <a:lnTo>
                      <a:pt x="2" y="18"/>
                    </a:lnTo>
                    <a:lnTo>
                      <a:pt x="8" y="24"/>
                    </a:lnTo>
                    <a:lnTo>
                      <a:pt x="16" y="28"/>
                    </a:lnTo>
                    <a:lnTo>
                      <a:pt x="26" y="32"/>
                    </a:lnTo>
                    <a:lnTo>
                      <a:pt x="20" y="14"/>
                    </a:lnTo>
                    <a:lnTo>
                      <a:pt x="2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1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294;p3"/>
              <p:cNvSpPr/>
              <p:nvPr/>
            </p:nvSpPr>
            <p:spPr>
              <a:xfrm>
                <a:off x="168" y="2794"/>
                <a:ext cx="26" cy="26"/>
              </a:xfrm>
              <a:custGeom>
                <a:avLst/>
                <a:gdLst/>
                <a:ahLst/>
                <a:cxnLst/>
                <a:rect l="l" t="t" r="r" b="b"/>
                <a:pathLst>
                  <a:path w="26" h="32" extrusionOk="0">
                    <a:moveTo>
                      <a:pt x="20" y="0"/>
                    </a:moveTo>
                    <a:lnTo>
                      <a:pt x="20" y="0"/>
                    </a:lnTo>
                    <a:lnTo>
                      <a:pt x="8" y="6"/>
                    </a:lnTo>
                    <a:lnTo>
                      <a:pt x="2" y="12"/>
                    </a:lnTo>
                    <a:lnTo>
                      <a:pt x="0" y="16"/>
                    </a:lnTo>
                    <a:lnTo>
                      <a:pt x="2" y="18"/>
                    </a:lnTo>
                    <a:lnTo>
                      <a:pt x="8" y="24"/>
                    </a:lnTo>
                    <a:lnTo>
                      <a:pt x="16" y="28"/>
                    </a:lnTo>
                    <a:lnTo>
                      <a:pt x="26" y="32"/>
                    </a:lnTo>
                    <a:lnTo>
                      <a:pt x="20" y="14"/>
                    </a:lnTo>
                    <a:lnTo>
                      <a:pt x="20" y="0"/>
                    </a:ln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1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295;p3"/>
              <p:cNvSpPr/>
              <p:nvPr/>
            </p:nvSpPr>
            <p:spPr>
              <a:xfrm>
                <a:off x="448" y="2934"/>
                <a:ext cx="20" cy="16"/>
              </a:xfrm>
              <a:custGeom>
                <a:avLst/>
                <a:gdLst/>
                <a:ahLst/>
                <a:cxnLst/>
                <a:rect l="l" t="t" r="r" b="b"/>
                <a:pathLst>
                  <a:path w="24" h="20" extrusionOk="0">
                    <a:moveTo>
                      <a:pt x="12" y="2"/>
                    </a:moveTo>
                    <a:lnTo>
                      <a:pt x="12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2" y="20"/>
                    </a:lnTo>
                    <a:lnTo>
                      <a:pt x="6" y="20"/>
                    </a:lnTo>
                    <a:lnTo>
                      <a:pt x="12" y="18"/>
                    </a:lnTo>
                    <a:lnTo>
                      <a:pt x="18" y="14"/>
                    </a:lnTo>
                    <a:lnTo>
                      <a:pt x="22" y="4"/>
                    </a:lnTo>
                    <a:lnTo>
                      <a:pt x="24" y="0"/>
                    </a:lnTo>
                    <a:lnTo>
                      <a:pt x="20" y="0"/>
                    </a:lnTo>
                    <a:lnTo>
                      <a:pt x="12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1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296;p3"/>
              <p:cNvSpPr/>
              <p:nvPr/>
            </p:nvSpPr>
            <p:spPr>
              <a:xfrm>
                <a:off x="448" y="2934"/>
                <a:ext cx="20" cy="16"/>
              </a:xfrm>
              <a:custGeom>
                <a:avLst/>
                <a:gdLst/>
                <a:ahLst/>
                <a:cxnLst/>
                <a:rect l="l" t="t" r="r" b="b"/>
                <a:pathLst>
                  <a:path w="24" h="20" extrusionOk="0">
                    <a:moveTo>
                      <a:pt x="12" y="2"/>
                    </a:moveTo>
                    <a:lnTo>
                      <a:pt x="12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2" y="20"/>
                    </a:lnTo>
                    <a:lnTo>
                      <a:pt x="6" y="20"/>
                    </a:lnTo>
                    <a:lnTo>
                      <a:pt x="12" y="18"/>
                    </a:lnTo>
                    <a:lnTo>
                      <a:pt x="18" y="14"/>
                    </a:lnTo>
                    <a:lnTo>
                      <a:pt x="22" y="4"/>
                    </a:lnTo>
                    <a:lnTo>
                      <a:pt x="24" y="0"/>
                    </a:lnTo>
                    <a:lnTo>
                      <a:pt x="20" y="0"/>
                    </a:lnTo>
                    <a:lnTo>
                      <a:pt x="12" y="2"/>
                    </a:ln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1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endParaRPr>
              </a:p>
            </p:txBody>
          </p:sp>
          <p:sp>
            <p:nvSpPr>
              <p:cNvPr id="103" name="Google Shape;297;p3"/>
              <p:cNvSpPr/>
              <p:nvPr/>
            </p:nvSpPr>
            <p:spPr>
              <a:xfrm>
                <a:off x="504" y="2924"/>
                <a:ext cx="20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2" h="26" extrusionOk="0">
                    <a:moveTo>
                      <a:pt x="12" y="0"/>
                    </a:moveTo>
                    <a:lnTo>
                      <a:pt x="12" y="0"/>
                    </a:lnTo>
                    <a:lnTo>
                      <a:pt x="2" y="10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8"/>
                    </a:lnTo>
                    <a:lnTo>
                      <a:pt x="6" y="22"/>
                    </a:lnTo>
                    <a:lnTo>
                      <a:pt x="18" y="26"/>
                    </a:lnTo>
                    <a:lnTo>
                      <a:pt x="22" y="14"/>
                    </a:lnTo>
                    <a:lnTo>
                      <a:pt x="20" y="12"/>
                    </a:lnTo>
                    <a:lnTo>
                      <a:pt x="18" y="12"/>
                    </a:lnTo>
                    <a:lnTo>
                      <a:pt x="14" y="10"/>
                    </a:lnTo>
                    <a:lnTo>
                      <a:pt x="12" y="6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1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298;p3"/>
              <p:cNvSpPr/>
              <p:nvPr/>
            </p:nvSpPr>
            <p:spPr>
              <a:xfrm>
                <a:off x="504" y="2924"/>
                <a:ext cx="20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2" h="26" extrusionOk="0">
                    <a:moveTo>
                      <a:pt x="12" y="0"/>
                    </a:moveTo>
                    <a:lnTo>
                      <a:pt x="12" y="0"/>
                    </a:lnTo>
                    <a:lnTo>
                      <a:pt x="2" y="10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8"/>
                    </a:lnTo>
                    <a:lnTo>
                      <a:pt x="6" y="22"/>
                    </a:lnTo>
                    <a:lnTo>
                      <a:pt x="18" y="26"/>
                    </a:lnTo>
                    <a:lnTo>
                      <a:pt x="22" y="14"/>
                    </a:lnTo>
                    <a:lnTo>
                      <a:pt x="20" y="12"/>
                    </a:lnTo>
                    <a:lnTo>
                      <a:pt x="18" y="12"/>
                    </a:lnTo>
                    <a:lnTo>
                      <a:pt x="14" y="10"/>
                    </a:lnTo>
                    <a:lnTo>
                      <a:pt x="12" y="6"/>
                    </a:lnTo>
                    <a:lnTo>
                      <a:pt x="12" y="0"/>
                    </a:ln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1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endParaRPr>
              </a:p>
            </p:txBody>
          </p:sp>
          <p:sp>
            <p:nvSpPr>
              <p:cNvPr id="105" name="Google Shape;299;p3"/>
              <p:cNvSpPr/>
              <p:nvPr/>
            </p:nvSpPr>
            <p:spPr>
              <a:xfrm>
                <a:off x="2078" y="1368"/>
                <a:ext cx="0" cy="36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Arial"/>
                  <a:buNone/>
                </a:pPr>
                <a:endParaRPr sz="1200" b="1">
                  <a:solidFill>
                    <a:srgbClr val="D6009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endParaRPr>
              </a:p>
            </p:txBody>
          </p:sp>
          <p:sp>
            <p:nvSpPr>
              <p:cNvPr id="106" name="Google Shape;300;p3"/>
              <p:cNvSpPr/>
              <p:nvPr/>
            </p:nvSpPr>
            <p:spPr>
              <a:xfrm>
                <a:off x="2040" y="1173"/>
                <a:ext cx="0" cy="42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None/>
                </a:pPr>
                <a:endParaRPr sz="1400" b="1">
                  <a:solidFill>
                    <a:srgbClr val="D6009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endParaRPr>
              </a:p>
            </p:txBody>
          </p:sp>
          <p:sp>
            <p:nvSpPr>
              <p:cNvPr id="107" name="Google Shape;301;p3"/>
              <p:cNvSpPr/>
              <p:nvPr/>
            </p:nvSpPr>
            <p:spPr>
              <a:xfrm>
                <a:off x="2314" y="1094"/>
                <a:ext cx="0" cy="42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None/>
                </a:pPr>
                <a:endParaRPr sz="1400" b="1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endParaRPr>
              </a:p>
            </p:txBody>
          </p:sp>
          <p:sp>
            <p:nvSpPr>
              <p:cNvPr id="108" name="Google Shape;302;p3"/>
              <p:cNvSpPr/>
              <p:nvPr/>
            </p:nvSpPr>
            <p:spPr>
              <a:xfrm>
                <a:off x="1722" y="1273"/>
                <a:ext cx="0" cy="21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endParaRPr sz="700" b="1">
                  <a:solidFill>
                    <a:srgbClr val="272425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endParaRPr>
              </a:p>
            </p:txBody>
          </p:sp>
          <p:sp>
            <p:nvSpPr>
              <p:cNvPr id="109" name="Google Shape;303;p3"/>
              <p:cNvSpPr/>
              <p:nvPr/>
            </p:nvSpPr>
            <p:spPr>
              <a:xfrm>
                <a:off x="1749" y="1615"/>
                <a:ext cx="0" cy="36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Arial"/>
                  <a:buNone/>
                </a:pPr>
                <a:endParaRPr sz="1200" b="1">
                  <a:solidFill>
                    <a:srgbClr val="D6009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endParaRPr>
              </a:p>
            </p:txBody>
          </p:sp>
          <p:sp>
            <p:nvSpPr>
              <p:cNvPr id="110" name="Google Shape;304;p3"/>
              <p:cNvSpPr/>
              <p:nvPr/>
            </p:nvSpPr>
            <p:spPr>
              <a:xfrm>
                <a:off x="1410" y="1462"/>
                <a:ext cx="0" cy="42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None/>
                </a:pPr>
                <a:endParaRPr sz="1400" b="1">
                  <a:solidFill>
                    <a:srgbClr val="D6009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endParaRPr>
              </a:p>
            </p:txBody>
          </p:sp>
          <p:sp>
            <p:nvSpPr>
              <p:cNvPr id="111" name="Google Shape;305;p3"/>
              <p:cNvSpPr/>
              <p:nvPr/>
            </p:nvSpPr>
            <p:spPr>
              <a:xfrm>
                <a:off x="1440" y="1762"/>
                <a:ext cx="0" cy="42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None/>
                </a:pPr>
                <a:endParaRPr sz="1400" b="1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endParaRPr>
              </a:p>
            </p:txBody>
          </p:sp>
          <p:sp>
            <p:nvSpPr>
              <p:cNvPr id="112" name="Google Shape;306;p3"/>
              <p:cNvSpPr/>
              <p:nvPr/>
            </p:nvSpPr>
            <p:spPr>
              <a:xfrm>
                <a:off x="1498" y="2003"/>
                <a:ext cx="0" cy="42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None/>
                </a:pPr>
                <a:endParaRPr sz="1400" b="1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endParaRPr>
              </a:p>
            </p:txBody>
          </p:sp>
          <p:sp>
            <p:nvSpPr>
              <p:cNvPr id="113" name="Google Shape;307;p3"/>
              <p:cNvSpPr/>
              <p:nvPr/>
            </p:nvSpPr>
            <p:spPr>
              <a:xfrm>
                <a:off x="1122" y="2026"/>
                <a:ext cx="0" cy="42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None/>
                </a:pPr>
                <a:endParaRPr sz="1400" b="1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endParaRPr>
              </a:p>
            </p:txBody>
          </p:sp>
          <p:sp>
            <p:nvSpPr>
              <p:cNvPr id="114" name="Google Shape;308;p3"/>
              <p:cNvSpPr/>
              <p:nvPr/>
            </p:nvSpPr>
            <p:spPr>
              <a:xfrm>
                <a:off x="1055" y="2276"/>
                <a:ext cx="0" cy="42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None/>
                </a:pPr>
                <a:endParaRPr sz="1400" b="1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endParaRPr>
              </a:p>
            </p:txBody>
          </p:sp>
          <p:sp>
            <p:nvSpPr>
              <p:cNvPr id="115" name="Google Shape;309;p3"/>
              <p:cNvSpPr/>
              <p:nvPr/>
            </p:nvSpPr>
            <p:spPr>
              <a:xfrm>
                <a:off x="1553" y="2377"/>
                <a:ext cx="0" cy="42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None/>
                </a:pPr>
                <a:endParaRPr sz="1400" b="1">
                  <a:solidFill>
                    <a:srgbClr val="D6009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endParaRPr>
              </a:p>
            </p:txBody>
          </p:sp>
          <p:sp>
            <p:nvSpPr>
              <p:cNvPr id="116" name="Google Shape;310;p3"/>
              <p:cNvSpPr/>
              <p:nvPr/>
            </p:nvSpPr>
            <p:spPr>
              <a:xfrm>
                <a:off x="1014" y="2478"/>
                <a:ext cx="0" cy="42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None/>
                </a:pPr>
                <a:endParaRPr sz="1400" b="1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endParaRPr>
              </a:p>
            </p:txBody>
          </p:sp>
          <p:sp>
            <p:nvSpPr>
              <p:cNvPr id="117" name="Google Shape;311;p3"/>
              <p:cNvSpPr/>
              <p:nvPr/>
            </p:nvSpPr>
            <p:spPr>
              <a:xfrm>
                <a:off x="113" y="2641"/>
                <a:ext cx="0" cy="42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None/>
                </a:pPr>
                <a:endParaRPr sz="1400" b="1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endParaRPr>
              </a:p>
            </p:txBody>
          </p:sp>
          <p:sp>
            <p:nvSpPr>
              <p:cNvPr id="118" name="Google Shape;312;p3"/>
              <p:cNvSpPr/>
              <p:nvPr/>
            </p:nvSpPr>
            <p:spPr>
              <a:xfrm>
                <a:off x="1244" y="2684"/>
                <a:ext cx="0" cy="42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None/>
                </a:pPr>
                <a:endParaRPr sz="1400" b="1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endParaRPr>
              </a:p>
            </p:txBody>
          </p:sp>
          <p:sp>
            <p:nvSpPr>
              <p:cNvPr id="119" name="Google Shape;313;p3"/>
              <p:cNvSpPr/>
              <p:nvPr/>
            </p:nvSpPr>
            <p:spPr>
              <a:xfrm>
                <a:off x="964" y="2697"/>
                <a:ext cx="0" cy="42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None/>
                </a:pPr>
                <a:endParaRPr sz="1400" b="1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endParaRPr>
              </a:p>
            </p:txBody>
          </p:sp>
          <p:sp>
            <p:nvSpPr>
              <p:cNvPr id="120" name="Google Shape;314;p3"/>
              <p:cNvSpPr/>
              <p:nvPr/>
            </p:nvSpPr>
            <p:spPr>
              <a:xfrm>
                <a:off x="988" y="2964"/>
                <a:ext cx="0" cy="42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None/>
                </a:pPr>
                <a:endParaRPr sz="1400" b="1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endParaRPr>
              </a:p>
            </p:txBody>
          </p:sp>
          <p:sp>
            <p:nvSpPr>
              <p:cNvPr id="121" name="Google Shape;315;p3"/>
              <p:cNvSpPr/>
              <p:nvPr/>
            </p:nvSpPr>
            <p:spPr>
              <a:xfrm>
                <a:off x="1203" y="3195"/>
                <a:ext cx="0" cy="42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None/>
                </a:pPr>
                <a:endParaRPr sz="1400" b="1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endParaRPr>
              </a:p>
            </p:txBody>
          </p:sp>
          <p:sp>
            <p:nvSpPr>
              <p:cNvPr id="122" name="Google Shape;316;p3"/>
              <p:cNvSpPr/>
              <p:nvPr/>
            </p:nvSpPr>
            <p:spPr>
              <a:xfrm>
                <a:off x="798" y="3488"/>
                <a:ext cx="0" cy="42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None/>
                </a:pPr>
                <a:endParaRPr sz="1400" b="1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endParaRPr>
              </a:p>
            </p:txBody>
          </p:sp>
          <p:sp>
            <p:nvSpPr>
              <p:cNvPr id="123" name="Google Shape;317;p3"/>
              <p:cNvSpPr/>
              <p:nvPr/>
            </p:nvSpPr>
            <p:spPr>
              <a:xfrm>
                <a:off x="696" y="3152"/>
                <a:ext cx="0" cy="42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None/>
                </a:pPr>
                <a:endParaRPr sz="1400" b="1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endParaRPr>
              </a:p>
            </p:txBody>
          </p:sp>
          <p:sp>
            <p:nvSpPr>
              <p:cNvPr id="124" name="Google Shape;318;p3"/>
              <p:cNvSpPr/>
              <p:nvPr/>
            </p:nvSpPr>
            <p:spPr>
              <a:xfrm>
                <a:off x="1227" y="3462"/>
                <a:ext cx="0" cy="42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None/>
                </a:pPr>
                <a:endParaRPr sz="1400" b="1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endParaRPr>
              </a:p>
            </p:txBody>
          </p:sp>
          <p:sp>
            <p:nvSpPr>
              <p:cNvPr id="125" name="Google Shape;319;p3"/>
              <p:cNvSpPr/>
              <p:nvPr/>
            </p:nvSpPr>
            <p:spPr>
              <a:xfrm>
                <a:off x="2198" y="1677"/>
                <a:ext cx="0" cy="42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None/>
                </a:pPr>
                <a:endParaRPr sz="1400" b="1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endParaRPr>
              </a:p>
            </p:txBody>
          </p:sp>
          <p:sp>
            <p:nvSpPr>
              <p:cNvPr id="126" name="Google Shape;320;p3"/>
              <p:cNvSpPr/>
              <p:nvPr/>
            </p:nvSpPr>
            <p:spPr>
              <a:xfrm>
                <a:off x="1976" y="2335"/>
                <a:ext cx="0" cy="42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None/>
                </a:pPr>
                <a:endParaRPr sz="1400" b="1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endParaRPr>
              </a:p>
            </p:txBody>
          </p:sp>
          <p:sp>
            <p:nvSpPr>
              <p:cNvPr id="127" name="Google Shape;321;p3"/>
              <p:cNvSpPr/>
              <p:nvPr/>
            </p:nvSpPr>
            <p:spPr>
              <a:xfrm>
                <a:off x="1638" y="3214"/>
                <a:ext cx="3" cy="42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None/>
                </a:pPr>
                <a:endParaRPr sz="1400" b="1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endParaRPr>
              </a:p>
            </p:txBody>
          </p:sp>
        </p:grpSp>
        <p:cxnSp>
          <p:nvCxnSpPr>
            <p:cNvPr id="13" name="Google Shape;322;p3"/>
            <p:cNvCxnSpPr/>
            <p:nvPr/>
          </p:nvCxnSpPr>
          <p:spPr>
            <a:xfrm>
              <a:off x="4532710" y="2732088"/>
              <a:ext cx="1275159" cy="239712"/>
            </a:xfrm>
            <a:prstGeom prst="straightConnector1">
              <a:avLst/>
            </a:prstGeom>
            <a:grpFill/>
            <a:ln w="12700" cap="flat" cmpd="sng">
              <a:solidFill>
                <a:srgbClr val="92D05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14" name="Google Shape;323;p3"/>
            <p:cNvCxnSpPr/>
            <p:nvPr/>
          </p:nvCxnSpPr>
          <p:spPr>
            <a:xfrm>
              <a:off x="3017045" y="2743200"/>
              <a:ext cx="2683669" cy="323850"/>
            </a:xfrm>
            <a:prstGeom prst="straightConnector1">
              <a:avLst/>
            </a:prstGeom>
            <a:grpFill/>
            <a:ln w="12700" cap="flat" cmpd="sng">
              <a:solidFill>
                <a:srgbClr val="92D05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15" name="Google Shape;324;p3"/>
            <p:cNvCxnSpPr/>
            <p:nvPr/>
          </p:nvCxnSpPr>
          <p:spPr>
            <a:xfrm flipH="1">
              <a:off x="5836443" y="2732090"/>
              <a:ext cx="91679" cy="211137"/>
            </a:xfrm>
            <a:prstGeom prst="straightConnector1">
              <a:avLst/>
            </a:prstGeom>
            <a:grpFill/>
            <a:ln w="12700" cap="flat" cmpd="sng">
              <a:solidFill>
                <a:srgbClr val="92D05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16" name="Google Shape;325;p3"/>
            <p:cNvCxnSpPr/>
            <p:nvPr/>
          </p:nvCxnSpPr>
          <p:spPr>
            <a:xfrm>
              <a:off x="5743576" y="3200400"/>
              <a:ext cx="440531" cy="1289050"/>
            </a:xfrm>
            <a:prstGeom prst="straightConnector1">
              <a:avLst/>
            </a:prstGeom>
            <a:grpFill/>
            <a:ln w="12700" cap="flat" cmpd="sng">
              <a:solidFill>
                <a:srgbClr val="92D05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17" name="Google Shape;326;p3"/>
            <p:cNvCxnSpPr/>
            <p:nvPr/>
          </p:nvCxnSpPr>
          <p:spPr>
            <a:xfrm rot="10800000" flipH="1">
              <a:off x="2969420" y="3810002"/>
              <a:ext cx="2416969" cy="773113"/>
            </a:xfrm>
            <a:prstGeom prst="straightConnector1">
              <a:avLst/>
            </a:prstGeom>
            <a:grpFill/>
            <a:ln w="12700" cap="flat" cmpd="sng">
              <a:solidFill>
                <a:srgbClr val="92D05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18" name="Google Shape;327;p3"/>
            <p:cNvCxnSpPr/>
            <p:nvPr/>
          </p:nvCxnSpPr>
          <p:spPr>
            <a:xfrm flipH="1">
              <a:off x="4945857" y="4067175"/>
              <a:ext cx="426244" cy="528638"/>
            </a:xfrm>
            <a:prstGeom prst="straightConnector1">
              <a:avLst/>
            </a:prstGeom>
            <a:grpFill/>
            <a:ln w="12700" cap="flat" cmpd="sng">
              <a:solidFill>
                <a:srgbClr val="92D05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19" name="Google Shape;328;p3"/>
            <p:cNvCxnSpPr/>
            <p:nvPr/>
          </p:nvCxnSpPr>
          <p:spPr>
            <a:xfrm>
              <a:off x="5750719" y="3181352"/>
              <a:ext cx="415529" cy="238125"/>
            </a:xfrm>
            <a:prstGeom prst="straightConnector1">
              <a:avLst/>
            </a:prstGeom>
            <a:grpFill/>
            <a:ln w="12700" cap="flat" cmpd="sng">
              <a:solidFill>
                <a:srgbClr val="92D05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20" name="Google Shape;329;p3"/>
            <p:cNvCxnSpPr/>
            <p:nvPr/>
          </p:nvCxnSpPr>
          <p:spPr>
            <a:xfrm rot="10800000" flipH="1">
              <a:off x="5743576" y="2660650"/>
              <a:ext cx="440531" cy="501650"/>
            </a:xfrm>
            <a:prstGeom prst="straightConnector1">
              <a:avLst/>
            </a:prstGeom>
            <a:grpFill/>
            <a:ln w="12700" cap="flat" cmpd="sng">
              <a:solidFill>
                <a:srgbClr val="92D05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21" name="Google Shape;330;p3"/>
            <p:cNvCxnSpPr/>
            <p:nvPr/>
          </p:nvCxnSpPr>
          <p:spPr>
            <a:xfrm rot="10800000" flipH="1">
              <a:off x="4375547" y="3657601"/>
              <a:ext cx="1060847" cy="938213"/>
            </a:xfrm>
            <a:prstGeom prst="straightConnector1">
              <a:avLst/>
            </a:prstGeom>
            <a:grpFill/>
            <a:ln w="12700" cap="flat" cmpd="sng">
              <a:solidFill>
                <a:srgbClr val="92D05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pic>
          <p:nvPicPr>
            <p:cNvPr id="22" name="Google Shape;331;p3" descr="Bim-09-01"/>
            <p:cNvPicPr preferRelativeResize="0"/>
            <p:nvPr/>
          </p:nvPicPr>
          <p:blipFill rotWithShape="1">
            <a:blip r:embed="rId12" cstate="screen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28962" y="4673602"/>
              <a:ext cx="1425179" cy="1050925"/>
            </a:xfrm>
            <a:prstGeom prst="rect">
              <a:avLst/>
            </a:prstGeom>
            <a:grpFill/>
            <a:ln w="19050" cap="flat" cmpd="sng">
              <a:solidFill>
                <a:srgbClr val="7B7B7B"/>
              </a:solidFill>
              <a:prstDash val="solid"/>
              <a:miter lim="800000"/>
              <a:headEnd type="none" w="sm" len="sm"/>
              <a:tailEnd type="none" w="sm" len="sm"/>
            </a:ln>
          </p:spPr>
        </p:pic>
        <p:sp>
          <p:nvSpPr>
            <p:cNvPr id="23" name="Google Shape;332;p3"/>
            <p:cNvSpPr/>
            <p:nvPr/>
          </p:nvSpPr>
          <p:spPr>
            <a:xfrm>
              <a:off x="934803" y="2995964"/>
              <a:ext cx="2535950" cy="1298575"/>
            </a:xfrm>
            <a:prstGeom prst="rect">
              <a:avLst/>
            </a:prstGeom>
            <a:grpFill/>
            <a:ln w="28575" cap="flat" cmpd="sng">
              <a:solidFill>
                <a:srgbClr val="00B05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00080"/>
                </a:buClr>
                <a:buSzPts val="1080"/>
                <a:buFont typeface="Noto Sans Symbols"/>
                <a:buNone/>
              </a:pPr>
              <a:r>
                <a:rPr lang="zh-TW" sz="1800" b="1">
                  <a:solidFill>
                    <a:srgbClr val="17375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rPr>
                <a:t>目前共8家醫院(11,300床)、護理之家310床、</a:t>
              </a:r>
              <a:br>
                <a:rPr lang="zh-TW" sz="1800" b="1">
                  <a:solidFill>
                    <a:srgbClr val="17375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rPr>
              </a:br>
              <a:r>
                <a:rPr lang="zh-TW" sz="1800" b="1">
                  <a:solidFill>
                    <a:srgbClr val="17375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rPr>
                <a:t>養生文化村開放705戶</a:t>
              </a:r>
              <a:endParaRPr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5" name="Google Shape;335;p3"/>
            <p:cNvSpPr txBox="1"/>
            <p:nvPr/>
          </p:nvSpPr>
          <p:spPr>
            <a:xfrm>
              <a:off x="1491855" y="2460627"/>
              <a:ext cx="1633781" cy="24847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zh-TW" sz="11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rPr>
                <a:t>1978年 病床數:3,675床</a:t>
              </a:r>
              <a:endParaRPr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6" name="Google Shape;336;p3"/>
            <p:cNvSpPr txBox="1"/>
            <p:nvPr/>
          </p:nvSpPr>
          <p:spPr>
            <a:xfrm>
              <a:off x="3092055" y="2251075"/>
              <a:ext cx="1620957" cy="29232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B050"/>
                </a:buClr>
                <a:buSzPts val="1400"/>
                <a:buFont typeface="Arial"/>
                <a:buNone/>
              </a:pPr>
              <a:r>
                <a:rPr lang="zh-TW" sz="1400" b="1">
                  <a:solidFill>
                    <a:srgbClr val="00B05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rPr>
                <a:t>臺北長庚紀念醫院</a:t>
              </a:r>
              <a:endParaRPr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7" name="Google Shape;337;p3"/>
            <p:cNvSpPr txBox="1"/>
            <p:nvPr/>
          </p:nvSpPr>
          <p:spPr>
            <a:xfrm>
              <a:off x="3100389" y="2474915"/>
              <a:ext cx="1516762" cy="24847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zh-TW" sz="11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rPr>
                <a:t>1976年 病床數:251床</a:t>
              </a:r>
              <a:endParaRPr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8" name="Google Shape;338;p3"/>
            <p:cNvSpPr txBox="1"/>
            <p:nvPr/>
          </p:nvSpPr>
          <p:spPr>
            <a:xfrm>
              <a:off x="4657726" y="2251075"/>
              <a:ext cx="1620957" cy="29232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B050"/>
                </a:buClr>
                <a:buSzPts val="1400"/>
                <a:buFont typeface="Arial"/>
                <a:buNone/>
              </a:pPr>
              <a:r>
                <a:rPr lang="zh-TW" sz="1400" b="1">
                  <a:solidFill>
                    <a:srgbClr val="00B05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rPr>
                <a:t>基隆長庚紀念醫院</a:t>
              </a:r>
              <a:endParaRPr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9" name="Google Shape;339;p3"/>
            <p:cNvSpPr txBox="1"/>
            <p:nvPr/>
          </p:nvSpPr>
          <p:spPr>
            <a:xfrm>
              <a:off x="4667250" y="2487615"/>
              <a:ext cx="1672253" cy="24847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zh-TW" sz="1100" b="1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rPr>
                <a:t>1985年 病床數: 1,098床</a:t>
              </a:r>
              <a:endParaRPr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0" name="Google Shape;340;p3"/>
            <p:cNvSpPr txBox="1"/>
            <p:nvPr/>
          </p:nvSpPr>
          <p:spPr>
            <a:xfrm>
              <a:off x="6224589" y="2251075"/>
              <a:ext cx="1620957" cy="29232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B050"/>
                </a:buClr>
                <a:buSzPts val="1400"/>
                <a:buFont typeface="Arial"/>
                <a:buNone/>
              </a:pPr>
              <a:r>
                <a:rPr lang="zh-TW" sz="1400" b="1">
                  <a:solidFill>
                    <a:srgbClr val="00B05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rPr>
                <a:t>桃園長庚紀念醫院</a:t>
              </a:r>
              <a:endParaRPr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1" name="Google Shape;341;p3"/>
            <p:cNvSpPr txBox="1"/>
            <p:nvPr/>
          </p:nvSpPr>
          <p:spPr>
            <a:xfrm>
              <a:off x="6232922" y="2487615"/>
              <a:ext cx="1516762" cy="24847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zh-TW" sz="1100" b="1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rPr>
                <a:t>2003年 病床數:696床</a:t>
              </a:r>
              <a:endParaRPr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2" name="Google Shape;342;p3"/>
            <p:cNvSpPr txBox="1"/>
            <p:nvPr/>
          </p:nvSpPr>
          <p:spPr>
            <a:xfrm>
              <a:off x="6231732" y="3995740"/>
              <a:ext cx="1370410" cy="263088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B050"/>
                </a:buClr>
                <a:buSzPts val="1200"/>
                <a:buFont typeface="Arial"/>
                <a:buNone/>
              </a:pPr>
              <a:r>
                <a:rPr lang="zh-TW" sz="1200" b="1">
                  <a:solidFill>
                    <a:srgbClr val="00B05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rPr>
                <a:t>養生文化村(桃園)</a:t>
              </a:r>
              <a:endParaRPr sz="1200" b="1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endParaRPr>
            </a:p>
          </p:txBody>
        </p:sp>
        <p:sp>
          <p:nvSpPr>
            <p:cNvPr id="33" name="Google Shape;343;p3"/>
            <p:cNvSpPr txBox="1"/>
            <p:nvPr/>
          </p:nvSpPr>
          <p:spPr>
            <a:xfrm>
              <a:off x="6240067" y="4237040"/>
              <a:ext cx="1414170" cy="24847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zh-TW" sz="1100" b="1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rPr>
                <a:t>2004年 戶數: 705戶</a:t>
              </a:r>
              <a:endParaRPr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4" name="Google Shape;344;p3"/>
            <p:cNvSpPr txBox="1"/>
            <p:nvPr/>
          </p:nvSpPr>
          <p:spPr>
            <a:xfrm>
              <a:off x="1497807" y="5735640"/>
              <a:ext cx="1415772" cy="263088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B050"/>
                </a:buClr>
                <a:buSzPts val="1200"/>
                <a:buFont typeface="Arial"/>
                <a:buNone/>
              </a:pPr>
              <a:r>
                <a:rPr lang="zh-TW" sz="1200" b="1">
                  <a:solidFill>
                    <a:srgbClr val="00B05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rPr>
                <a:t>嘉義長庚紀念醫院</a:t>
              </a:r>
              <a:endParaRPr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5" name="Google Shape;345;p3"/>
            <p:cNvSpPr txBox="1"/>
            <p:nvPr/>
          </p:nvSpPr>
          <p:spPr>
            <a:xfrm>
              <a:off x="1506141" y="6011865"/>
              <a:ext cx="1672253" cy="24847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zh-TW" sz="1100" b="1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rPr>
                <a:t>2002年 病床數: 1,350床</a:t>
              </a:r>
              <a:endParaRPr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6" name="Google Shape;346;p3"/>
            <p:cNvSpPr txBox="1"/>
            <p:nvPr/>
          </p:nvSpPr>
          <p:spPr>
            <a:xfrm>
              <a:off x="3098007" y="5735640"/>
              <a:ext cx="1415772" cy="263088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B050"/>
                </a:buClr>
                <a:buSzPts val="1200"/>
                <a:buFont typeface="Arial"/>
                <a:buNone/>
              </a:pPr>
              <a:r>
                <a:rPr lang="zh-TW" sz="1200" b="1">
                  <a:solidFill>
                    <a:srgbClr val="00B05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rPr>
                <a:t>雲林長庚紀念醫院</a:t>
              </a:r>
              <a:endParaRPr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7" name="Google Shape;347;p3"/>
            <p:cNvSpPr txBox="1"/>
            <p:nvPr/>
          </p:nvSpPr>
          <p:spPr>
            <a:xfrm>
              <a:off x="3117057" y="6011865"/>
              <a:ext cx="1516762" cy="24847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zh-TW" sz="1100" b="1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rPr>
                <a:t>2009年 病床數:135床</a:t>
              </a:r>
              <a:endParaRPr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8" name="Google Shape;348;p3"/>
            <p:cNvSpPr txBox="1"/>
            <p:nvPr/>
          </p:nvSpPr>
          <p:spPr>
            <a:xfrm>
              <a:off x="4654155" y="5735640"/>
              <a:ext cx="1415772" cy="263088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B050"/>
                </a:buClr>
                <a:buSzPts val="1200"/>
                <a:buFont typeface="Arial"/>
                <a:buNone/>
              </a:pPr>
              <a:r>
                <a:rPr lang="zh-TW" sz="1200" b="1">
                  <a:solidFill>
                    <a:srgbClr val="00B05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rPr>
                <a:t>高雄長庚紀念醫院</a:t>
              </a:r>
              <a:endParaRPr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9" name="Google Shape;349;p3"/>
            <p:cNvSpPr txBox="1"/>
            <p:nvPr/>
          </p:nvSpPr>
          <p:spPr>
            <a:xfrm>
              <a:off x="4663678" y="6011865"/>
              <a:ext cx="1672253" cy="24847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zh-TW" sz="1100" b="1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rPr>
                <a:t>1986年 病床數: 2,720床</a:t>
              </a:r>
              <a:endParaRPr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0" name="Google Shape;350;p3"/>
            <p:cNvSpPr txBox="1"/>
            <p:nvPr/>
          </p:nvSpPr>
          <p:spPr>
            <a:xfrm>
              <a:off x="6217444" y="5735638"/>
              <a:ext cx="1204176" cy="263088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B050"/>
                </a:buClr>
                <a:buSzPts val="1200"/>
                <a:buFont typeface="Arial"/>
                <a:buNone/>
              </a:pPr>
              <a:r>
                <a:rPr lang="zh-TW" sz="1200" b="1">
                  <a:solidFill>
                    <a:srgbClr val="00B05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rPr>
                <a:t>護理之家(桃園)</a:t>
              </a:r>
              <a:endParaRPr sz="1200" b="1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endParaRPr>
            </a:p>
          </p:txBody>
        </p:sp>
        <p:sp>
          <p:nvSpPr>
            <p:cNvPr id="41" name="Google Shape;351;p3"/>
            <p:cNvSpPr txBox="1"/>
            <p:nvPr/>
          </p:nvSpPr>
          <p:spPr>
            <a:xfrm>
              <a:off x="6235304" y="6007102"/>
              <a:ext cx="1555234" cy="24847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zh-TW" sz="1100" b="1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rPr>
                <a:t>2001年 病床數: 310床</a:t>
              </a:r>
              <a:endParaRPr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42" name="Google Shape;353;p3"/>
            <p:cNvPicPr preferRelativeResize="0"/>
            <p:nvPr/>
          </p:nvPicPr>
          <p:blipFill rotWithShape="1">
            <a:blip r:embed="rId13" cstate="screen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77880" y="2781300"/>
              <a:ext cx="972740" cy="977900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43" name="Google Shape;354;p3"/>
            <p:cNvSpPr txBox="1"/>
            <p:nvPr/>
          </p:nvSpPr>
          <p:spPr>
            <a:xfrm>
              <a:off x="3654029" y="3933825"/>
              <a:ext cx="1672253" cy="24847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FF"/>
                </a:buClr>
                <a:buSzPts val="1100"/>
                <a:buFont typeface="Arial"/>
                <a:buNone/>
              </a:pPr>
              <a:r>
                <a:rPr lang="zh-TW" sz="1100" b="1">
                  <a:solidFill>
                    <a:srgbClr val="0000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rPr>
                <a:t>2020年 </a:t>
              </a:r>
              <a:r>
                <a:rPr lang="zh-TW" sz="1100" b="1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rPr>
                <a:t>病床數: 1,064床</a:t>
              </a:r>
              <a:endParaRPr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4" name="Google Shape;355;p3"/>
            <p:cNvSpPr txBox="1"/>
            <p:nvPr/>
          </p:nvSpPr>
          <p:spPr>
            <a:xfrm>
              <a:off x="3707607" y="3716339"/>
              <a:ext cx="1415772" cy="263088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B050"/>
                </a:buClr>
                <a:buSzPts val="1200"/>
                <a:buFont typeface="Arial"/>
                <a:buNone/>
              </a:pPr>
              <a:r>
                <a:rPr lang="zh-TW" sz="1200" b="1">
                  <a:solidFill>
                    <a:srgbClr val="00B05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rPr>
                <a:t>土城長庚紀念醫院</a:t>
              </a:r>
              <a:endParaRPr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45" name="Google Shape;356;p3"/>
            <p:cNvCxnSpPr/>
            <p:nvPr/>
          </p:nvCxnSpPr>
          <p:spPr>
            <a:xfrm rot="10800000" flipH="1">
              <a:off x="4950618" y="3068640"/>
              <a:ext cx="863204" cy="288925"/>
            </a:xfrm>
            <a:prstGeom prst="straightConnector1">
              <a:avLst/>
            </a:prstGeom>
            <a:grpFill/>
            <a:ln w="12700" cap="flat" cmpd="sng">
              <a:solidFill>
                <a:srgbClr val="92D05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24" name="Google Shape;334;p3"/>
            <p:cNvSpPr txBox="1"/>
            <p:nvPr/>
          </p:nvSpPr>
          <p:spPr>
            <a:xfrm>
              <a:off x="1490664" y="2251075"/>
              <a:ext cx="1620957" cy="29232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B050"/>
                </a:buClr>
                <a:buSzPts val="1400"/>
                <a:buFont typeface="Arial"/>
                <a:buNone/>
              </a:pPr>
              <a:r>
                <a:rPr lang="zh-TW" sz="1400" b="1" dirty="0">
                  <a:solidFill>
                    <a:srgbClr val="00B05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rPr>
                <a:t>林口長庚紀念醫院</a:t>
              </a:r>
              <a:endParaRPr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29" name="文本框 3"/>
          <p:cNvSpPr txBox="1"/>
          <p:nvPr/>
        </p:nvSpPr>
        <p:spPr>
          <a:xfrm>
            <a:off x="540000" y="360000"/>
            <a:ext cx="5700682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0099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0099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0099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0099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0099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0099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0099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0099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algn="l"/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長庚醫療體系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(1976-2021)</a:t>
            </a: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945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8A338BD-7C9D-4F2A-83DE-7348DDB65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60000"/>
            <a:ext cx="9821333" cy="720000"/>
          </a:xfrm>
        </p:spPr>
        <p:txBody>
          <a:bodyPr/>
          <a:lstStyle/>
          <a:p>
            <a:pPr algn="l"/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醫學院特色</a:t>
            </a: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培育</a:t>
            </a: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醫學尖兵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7C0E773-C3E6-4203-845A-6438ABDD9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</a:pPr>
            <a:fld id="{BA11BE99-D995-4988-AE1B-CDED758A3415}" type="slidenum">
              <a:rPr lang="zh-TW" altLang="en-US" smtClean="0"/>
              <a:pPr>
                <a:buNone/>
              </a:pPr>
              <a:t>6</a:t>
            </a:fld>
            <a:endParaRPr lang="zh-TW" altLang="en-US" dirty="0"/>
          </a:p>
        </p:txBody>
      </p: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B3EE13CC-6E08-4FCD-933D-140F033C4325}"/>
              </a:ext>
            </a:extLst>
          </p:cNvPr>
          <p:cNvGrpSpPr/>
          <p:nvPr/>
        </p:nvGrpSpPr>
        <p:grpSpPr>
          <a:xfrm>
            <a:off x="568604" y="1335561"/>
            <a:ext cx="9792729" cy="4944675"/>
            <a:chOff x="-1012079" y="871870"/>
            <a:chExt cx="9781952" cy="5618361"/>
          </a:xfrm>
        </p:grpSpPr>
        <p:grpSp>
          <p:nvGrpSpPr>
            <p:cNvPr id="40" name="Group 4">
              <a:extLst>
                <a:ext uri="{FF2B5EF4-FFF2-40B4-BE49-F238E27FC236}">
                  <a16:creationId xmlns:a16="http://schemas.microsoft.com/office/drawing/2014/main" id="{807364EF-3458-40E2-884D-1D369E62E553}"/>
                </a:ext>
              </a:extLst>
            </p:cNvPr>
            <p:cNvGrpSpPr/>
            <p:nvPr/>
          </p:nvGrpSpPr>
          <p:grpSpPr>
            <a:xfrm rot="3436454">
              <a:off x="-1324923" y="1344526"/>
              <a:ext cx="4780236" cy="4154548"/>
              <a:chOff x="5386611" y="5766310"/>
              <a:chExt cx="14870861" cy="14757505"/>
            </a:xfrm>
          </p:grpSpPr>
          <p:sp>
            <p:nvSpPr>
              <p:cNvPr id="76" name="Block Arc 5">
                <a:extLst>
                  <a:ext uri="{FF2B5EF4-FFF2-40B4-BE49-F238E27FC236}">
                    <a16:creationId xmlns:a16="http://schemas.microsoft.com/office/drawing/2014/main" id="{200D0F93-7198-433A-9EFC-C44D610924C1}"/>
                  </a:ext>
                </a:extLst>
              </p:cNvPr>
              <p:cNvSpPr/>
              <p:nvPr/>
            </p:nvSpPr>
            <p:spPr>
              <a:xfrm rot="620697">
                <a:off x="5386611" y="6788205"/>
                <a:ext cx="14698831" cy="13735610"/>
              </a:xfrm>
              <a:prstGeom prst="blockArc">
                <a:avLst>
                  <a:gd name="adj1" fmla="val 11381022"/>
                  <a:gd name="adj2" fmla="val 1386931"/>
                  <a:gd name="adj3" fmla="val 75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457189">
                  <a:defRPr/>
                </a:pPr>
                <a:endParaRPr lang="en-US" sz="900" kern="0" dirty="0">
                  <a:solidFill>
                    <a:srgbClr val="30303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grpSp>
            <p:nvGrpSpPr>
              <p:cNvPr id="77" name="Group 6">
                <a:extLst>
                  <a:ext uri="{FF2B5EF4-FFF2-40B4-BE49-F238E27FC236}">
                    <a16:creationId xmlns:a16="http://schemas.microsoft.com/office/drawing/2014/main" id="{0C0EC51A-D91B-4BD7-88D5-B4BD45E48F89}"/>
                  </a:ext>
                </a:extLst>
              </p:cNvPr>
              <p:cNvGrpSpPr/>
              <p:nvPr/>
            </p:nvGrpSpPr>
            <p:grpSpPr>
              <a:xfrm>
                <a:off x="6362317" y="7187806"/>
                <a:ext cx="2301564" cy="2186583"/>
                <a:chOff x="6518435" y="7277016"/>
                <a:chExt cx="2301564" cy="2186583"/>
              </a:xfrm>
            </p:grpSpPr>
            <p:sp>
              <p:nvSpPr>
                <p:cNvPr id="90" name="Oval 20">
                  <a:extLst>
                    <a:ext uri="{FF2B5EF4-FFF2-40B4-BE49-F238E27FC236}">
                      <a16:creationId xmlns:a16="http://schemas.microsoft.com/office/drawing/2014/main" id="{78BF4CF8-6B6D-44AF-AEAB-D83B96F0192B}"/>
                    </a:ext>
                  </a:extLst>
                </p:cNvPr>
                <p:cNvSpPr/>
                <p:nvPr/>
              </p:nvSpPr>
              <p:spPr>
                <a:xfrm>
                  <a:off x="6518435" y="7336351"/>
                  <a:ext cx="2301564" cy="2127248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 w="38100" cap="flat" cmpd="sng" algn="ctr">
                  <a:noFill/>
                  <a:prstDash val="solid"/>
                  <a:miter lim="800000"/>
                </a:ln>
                <a:effectLst/>
                <a:scene3d>
                  <a:camera prst="perspectiveContrastingLeftFacing"/>
                  <a:lightRig rig="flood" dir="t">
                    <a:rot lat="0" lon="0" rev="13800000"/>
                  </a:lightRig>
                </a:scene3d>
                <a:sp3d extrusionH="107950" prstMaterial="plastic">
                  <a:bevelT w="82550" h="63500"/>
                  <a:bevelB/>
                </a:sp3d>
              </p:spPr>
              <p:txBody>
                <a:bodyPr rtlCol="0" anchor="ctr"/>
                <a:lstStyle/>
                <a:p>
                  <a:pPr algn="ctr" defTabSz="457189">
                    <a:defRPr/>
                  </a:pPr>
                  <a:endParaRPr lang="en-US" sz="900" kern="0" dirty="0">
                    <a:solidFill>
                      <a:srgbClr val="30303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91" name="TextBox 46">
                  <a:extLst>
                    <a:ext uri="{FF2B5EF4-FFF2-40B4-BE49-F238E27FC236}">
                      <a16:creationId xmlns:a16="http://schemas.microsoft.com/office/drawing/2014/main" id="{9E0EB52F-4E80-4F8A-8820-AA3CCC3A41C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17870500">
                  <a:off x="6456915" y="7428617"/>
                  <a:ext cx="1935072" cy="163187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84150" dist="241300" dir="11520000" sx="110000" sy="110000" algn="ctr">
                    <a:srgbClr val="000000">
                      <a:alpha val="18000"/>
                    </a:srgbClr>
                  </a:outerShdw>
                </a:effectLst>
                <a:scene3d>
                  <a:camera prst="perspectiveFront" fov="5100000">
                    <a:rot lat="0" lon="2100000" rev="0"/>
                  </a:camera>
                  <a:lightRig rig="flood" dir="t">
                    <a:rot lat="0" lon="0" rev="13800000"/>
                  </a:lightRig>
                </a:scene3d>
                <a:sp3d extrusionH="107950" prstMaterial="plastic">
                  <a:bevelT w="82550" h="63500" prst="divot"/>
                  <a:bevelB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sz="3000" b="1">
                      <a:solidFill>
                        <a:srgbClr val="000000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Helvetica Neue" panose="02000503000000020004" pitchFamily="2" charset="0"/>
                    </a:defRPr>
                  </a:lvl1pPr>
                  <a:lvl2pPr marL="742950" indent="-285750">
                    <a:defRPr sz="3000" b="1">
                      <a:solidFill>
                        <a:srgbClr val="000000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Helvetica Neue" panose="02000503000000020004" pitchFamily="2" charset="0"/>
                    </a:defRPr>
                  </a:lvl2pPr>
                  <a:lvl3pPr marL="1143000" indent="-228600">
                    <a:defRPr sz="3000" b="1">
                      <a:solidFill>
                        <a:srgbClr val="000000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Helvetica Neue" panose="02000503000000020004" pitchFamily="2" charset="0"/>
                    </a:defRPr>
                  </a:lvl3pPr>
                  <a:lvl4pPr marL="1600200" indent="-228600">
                    <a:defRPr sz="3000" b="1">
                      <a:solidFill>
                        <a:srgbClr val="000000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Helvetica Neue" panose="02000503000000020004" pitchFamily="2" charset="0"/>
                    </a:defRPr>
                  </a:lvl4pPr>
                  <a:lvl5pPr marL="2057400" indent="-228600">
                    <a:defRPr sz="3000" b="1">
                      <a:solidFill>
                        <a:srgbClr val="000000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Helvetica Neue" panose="02000503000000020004" pitchFamily="2" charset="0"/>
                    </a:defRPr>
                  </a:lvl5pPr>
                  <a:lvl6pPr marL="2514600" indent="-228600" defTabSz="8255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000" b="1">
                      <a:solidFill>
                        <a:srgbClr val="000000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Helvetica Neue" panose="02000503000000020004" pitchFamily="2" charset="0"/>
                    </a:defRPr>
                  </a:lvl6pPr>
                  <a:lvl7pPr marL="2971800" indent="-228600" defTabSz="8255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000" b="1">
                      <a:solidFill>
                        <a:srgbClr val="000000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Helvetica Neue" panose="02000503000000020004" pitchFamily="2" charset="0"/>
                    </a:defRPr>
                  </a:lvl7pPr>
                  <a:lvl8pPr marL="3429000" indent="-228600" defTabSz="8255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000" b="1">
                      <a:solidFill>
                        <a:srgbClr val="000000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Helvetica Neue" panose="02000503000000020004" pitchFamily="2" charset="0"/>
                    </a:defRPr>
                  </a:lvl8pPr>
                  <a:lvl9pPr marL="3886200" indent="-228600" defTabSz="8255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000" b="1">
                      <a:solidFill>
                        <a:srgbClr val="000000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Helvetica Neue" panose="02000503000000020004" pitchFamily="2" charset="0"/>
                    </a:defRPr>
                  </a:lvl9pPr>
                </a:lstStyle>
                <a:p>
                  <a:pPr algn="ctr" defTabSz="457189">
                    <a:defRPr/>
                  </a:pPr>
                  <a:r>
                    <a:rPr lang="en-US" altLang="en-US" sz="2400" kern="0" dirty="0">
                      <a:solidFill>
                        <a:srgbClr val="303030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Impact" panose="020B0806030902050204" pitchFamily="34" charset="0"/>
                    </a:rPr>
                    <a:t>1</a:t>
                  </a:r>
                  <a:endParaRPr lang="en-US" altLang="en-US" sz="2400" kern="0" dirty="0">
                    <a:solidFill>
                      <a:srgbClr val="30303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Impact" panose="020B0806030902050204" pitchFamily="34" charset="0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78" name="Group 7">
                <a:extLst>
                  <a:ext uri="{FF2B5EF4-FFF2-40B4-BE49-F238E27FC236}">
                    <a16:creationId xmlns:a16="http://schemas.microsoft.com/office/drawing/2014/main" id="{2585F7A8-BF2C-4C37-957B-87EE3AC7FD67}"/>
                  </a:ext>
                </a:extLst>
              </p:cNvPr>
              <p:cNvGrpSpPr/>
              <p:nvPr/>
            </p:nvGrpSpPr>
            <p:grpSpPr>
              <a:xfrm>
                <a:off x="11024267" y="5766310"/>
                <a:ext cx="2151025" cy="2351429"/>
                <a:chOff x="8755826" y="9332753"/>
                <a:chExt cx="2151025" cy="2351429"/>
              </a:xfrm>
            </p:grpSpPr>
            <p:sp>
              <p:nvSpPr>
                <p:cNvPr id="88" name="Oval 18">
                  <a:extLst>
                    <a:ext uri="{FF2B5EF4-FFF2-40B4-BE49-F238E27FC236}">
                      <a16:creationId xmlns:a16="http://schemas.microsoft.com/office/drawing/2014/main" id="{739D26CD-6087-48C0-AA89-FDB1D903A86B}"/>
                    </a:ext>
                  </a:extLst>
                </p:cNvPr>
                <p:cNvSpPr/>
                <p:nvPr/>
              </p:nvSpPr>
              <p:spPr>
                <a:xfrm>
                  <a:off x="8866820" y="9332753"/>
                  <a:ext cx="2040031" cy="2351429"/>
                </a:xfrm>
                <a:prstGeom prst="ellipse">
                  <a:avLst/>
                </a:prstGeom>
                <a:solidFill>
                  <a:srgbClr val="ED7D31"/>
                </a:solidFill>
                <a:ln w="38100" cap="flat" cmpd="sng" algn="ctr">
                  <a:noFill/>
                  <a:prstDash val="solid"/>
                  <a:miter lim="800000"/>
                </a:ln>
                <a:effectLst/>
                <a:scene3d>
                  <a:camera prst="isometricOffAxis2Left"/>
                  <a:lightRig rig="flood" dir="t">
                    <a:rot lat="0" lon="0" rev="13800000"/>
                  </a:lightRig>
                </a:scene3d>
                <a:sp3d extrusionH="107950" prstMaterial="plastic">
                  <a:bevelT w="82550" h="63500"/>
                  <a:bevelB/>
                </a:sp3d>
              </p:spPr>
              <p:txBody>
                <a:bodyPr rtlCol="0" anchor="ctr"/>
                <a:lstStyle/>
                <a:p>
                  <a:pPr algn="ctr" defTabSz="457189">
                    <a:defRPr/>
                  </a:pPr>
                  <a:endParaRPr lang="en-US" sz="900" kern="0" dirty="0">
                    <a:solidFill>
                      <a:srgbClr val="30303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89" name="TextBox 46">
                  <a:extLst>
                    <a:ext uri="{FF2B5EF4-FFF2-40B4-BE49-F238E27FC236}">
                      <a16:creationId xmlns:a16="http://schemas.microsoft.com/office/drawing/2014/main" id="{2A3FDA5B-4E63-4770-B45E-2E864BB4C96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18105443">
                  <a:off x="8604225" y="9494918"/>
                  <a:ext cx="1935073" cy="163187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sz="3000" b="1">
                      <a:solidFill>
                        <a:srgbClr val="000000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Helvetica Neue" panose="02000503000000020004" pitchFamily="2" charset="0"/>
                    </a:defRPr>
                  </a:lvl1pPr>
                  <a:lvl2pPr marL="742950" indent="-285750">
                    <a:defRPr sz="3000" b="1">
                      <a:solidFill>
                        <a:srgbClr val="000000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Helvetica Neue" panose="02000503000000020004" pitchFamily="2" charset="0"/>
                    </a:defRPr>
                  </a:lvl2pPr>
                  <a:lvl3pPr marL="1143000" indent="-228600">
                    <a:defRPr sz="3000" b="1">
                      <a:solidFill>
                        <a:srgbClr val="000000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Helvetica Neue" panose="02000503000000020004" pitchFamily="2" charset="0"/>
                    </a:defRPr>
                  </a:lvl3pPr>
                  <a:lvl4pPr marL="1600200" indent="-228600">
                    <a:defRPr sz="3000" b="1">
                      <a:solidFill>
                        <a:srgbClr val="000000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Helvetica Neue" panose="02000503000000020004" pitchFamily="2" charset="0"/>
                    </a:defRPr>
                  </a:lvl4pPr>
                  <a:lvl5pPr marL="2057400" indent="-228600">
                    <a:defRPr sz="3000" b="1">
                      <a:solidFill>
                        <a:srgbClr val="000000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Helvetica Neue" panose="02000503000000020004" pitchFamily="2" charset="0"/>
                    </a:defRPr>
                  </a:lvl5pPr>
                  <a:lvl6pPr marL="2514600" indent="-228600" defTabSz="8255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000" b="1">
                      <a:solidFill>
                        <a:srgbClr val="000000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Helvetica Neue" panose="02000503000000020004" pitchFamily="2" charset="0"/>
                    </a:defRPr>
                  </a:lvl6pPr>
                  <a:lvl7pPr marL="2971800" indent="-228600" defTabSz="8255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000" b="1">
                      <a:solidFill>
                        <a:srgbClr val="000000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Helvetica Neue" panose="02000503000000020004" pitchFamily="2" charset="0"/>
                    </a:defRPr>
                  </a:lvl7pPr>
                  <a:lvl8pPr marL="3429000" indent="-228600" defTabSz="8255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000" b="1">
                      <a:solidFill>
                        <a:srgbClr val="000000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Helvetica Neue" panose="02000503000000020004" pitchFamily="2" charset="0"/>
                    </a:defRPr>
                  </a:lvl8pPr>
                  <a:lvl9pPr marL="3886200" indent="-228600" defTabSz="8255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000" b="1">
                      <a:solidFill>
                        <a:srgbClr val="000000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Helvetica Neue" panose="02000503000000020004" pitchFamily="2" charset="0"/>
                    </a:defRPr>
                  </a:lvl9pPr>
                </a:lstStyle>
                <a:p>
                  <a:pPr algn="ctr" defTabSz="457189">
                    <a:defRPr/>
                  </a:pPr>
                  <a:r>
                    <a:rPr lang="en-US" altLang="en-US" sz="2400" kern="0" dirty="0">
                      <a:solidFill>
                        <a:srgbClr val="303030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2</a:t>
                  </a:r>
                  <a:endParaRPr lang="en-US" altLang="en-US" sz="2400" kern="0" dirty="0">
                    <a:solidFill>
                      <a:srgbClr val="30303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79" name="Group 8">
                <a:extLst>
                  <a:ext uri="{FF2B5EF4-FFF2-40B4-BE49-F238E27FC236}">
                    <a16:creationId xmlns:a16="http://schemas.microsoft.com/office/drawing/2014/main" id="{0F8C3231-D4C4-4EC0-ABA4-8B1A7FDA5773}"/>
                  </a:ext>
                </a:extLst>
              </p:cNvPr>
              <p:cNvGrpSpPr/>
              <p:nvPr/>
            </p:nvGrpSpPr>
            <p:grpSpPr>
              <a:xfrm>
                <a:off x="18204591" y="11582500"/>
                <a:ext cx="2052881" cy="2228224"/>
                <a:chOff x="4890035" y="11671710"/>
                <a:chExt cx="2052881" cy="2228224"/>
              </a:xfrm>
            </p:grpSpPr>
            <p:sp>
              <p:nvSpPr>
                <p:cNvPr id="86" name="Oval 16">
                  <a:extLst>
                    <a:ext uri="{FF2B5EF4-FFF2-40B4-BE49-F238E27FC236}">
                      <a16:creationId xmlns:a16="http://schemas.microsoft.com/office/drawing/2014/main" id="{DAA41ECA-A3C5-4EBE-88CF-0717ED40BD78}"/>
                    </a:ext>
                  </a:extLst>
                </p:cNvPr>
                <p:cNvSpPr/>
                <p:nvPr/>
              </p:nvSpPr>
              <p:spPr>
                <a:xfrm>
                  <a:off x="4890035" y="11702000"/>
                  <a:ext cx="2052881" cy="2197934"/>
                </a:xfrm>
                <a:prstGeom prst="ellipse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 w="38100" cap="flat" cmpd="sng" algn="ctr">
                  <a:noFill/>
                  <a:prstDash val="solid"/>
                  <a:miter lim="800000"/>
                </a:ln>
                <a:effectLst/>
                <a:scene3d>
                  <a:camera prst="perspectiveFront" fov="5100000">
                    <a:rot lat="0" lon="2100000" rev="0"/>
                  </a:camera>
                  <a:lightRig rig="flood" dir="t">
                    <a:rot lat="0" lon="0" rev="13800000"/>
                  </a:lightRig>
                </a:scene3d>
                <a:sp3d extrusionH="107950" prstMaterial="plastic">
                  <a:bevelT w="82550" h="63500"/>
                  <a:bevelB/>
                </a:sp3d>
              </p:spPr>
              <p:txBody>
                <a:bodyPr rtlCol="0" anchor="ctr"/>
                <a:lstStyle/>
                <a:p>
                  <a:pPr algn="ctr" defTabSz="457189">
                    <a:defRPr/>
                  </a:pPr>
                  <a:endParaRPr lang="en-US" sz="900" kern="0" dirty="0">
                    <a:solidFill>
                      <a:srgbClr val="30303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87" name="TextBox 46">
                  <a:extLst>
                    <a:ext uri="{FF2B5EF4-FFF2-40B4-BE49-F238E27FC236}">
                      <a16:creationId xmlns:a16="http://schemas.microsoft.com/office/drawing/2014/main" id="{29867363-6861-4BE7-8DDE-718DC5F0452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17870500">
                  <a:off x="4740570" y="11823309"/>
                  <a:ext cx="1935070" cy="16318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sz="3000" b="1">
                      <a:solidFill>
                        <a:srgbClr val="000000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Helvetica Neue" panose="02000503000000020004" pitchFamily="2" charset="0"/>
                    </a:defRPr>
                  </a:lvl1pPr>
                  <a:lvl2pPr marL="742950" indent="-285750">
                    <a:defRPr sz="3000" b="1">
                      <a:solidFill>
                        <a:srgbClr val="000000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Helvetica Neue" panose="02000503000000020004" pitchFamily="2" charset="0"/>
                    </a:defRPr>
                  </a:lvl2pPr>
                  <a:lvl3pPr marL="1143000" indent="-228600">
                    <a:defRPr sz="3000" b="1">
                      <a:solidFill>
                        <a:srgbClr val="000000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Helvetica Neue" panose="02000503000000020004" pitchFamily="2" charset="0"/>
                    </a:defRPr>
                  </a:lvl3pPr>
                  <a:lvl4pPr marL="1600200" indent="-228600">
                    <a:defRPr sz="3000" b="1">
                      <a:solidFill>
                        <a:srgbClr val="000000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Helvetica Neue" panose="02000503000000020004" pitchFamily="2" charset="0"/>
                    </a:defRPr>
                  </a:lvl4pPr>
                  <a:lvl5pPr marL="2057400" indent="-228600">
                    <a:defRPr sz="3000" b="1">
                      <a:solidFill>
                        <a:srgbClr val="000000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Helvetica Neue" panose="02000503000000020004" pitchFamily="2" charset="0"/>
                    </a:defRPr>
                  </a:lvl5pPr>
                  <a:lvl6pPr marL="2514600" indent="-228600" defTabSz="8255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000" b="1">
                      <a:solidFill>
                        <a:srgbClr val="000000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Helvetica Neue" panose="02000503000000020004" pitchFamily="2" charset="0"/>
                    </a:defRPr>
                  </a:lvl6pPr>
                  <a:lvl7pPr marL="2971800" indent="-228600" defTabSz="8255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000" b="1">
                      <a:solidFill>
                        <a:srgbClr val="000000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Helvetica Neue" panose="02000503000000020004" pitchFamily="2" charset="0"/>
                    </a:defRPr>
                  </a:lvl7pPr>
                  <a:lvl8pPr marL="3429000" indent="-228600" defTabSz="8255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000" b="1">
                      <a:solidFill>
                        <a:srgbClr val="000000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Helvetica Neue" panose="02000503000000020004" pitchFamily="2" charset="0"/>
                    </a:defRPr>
                  </a:lvl8pPr>
                  <a:lvl9pPr marL="3886200" indent="-228600" defTabSz="8255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000" b="1">
                      <a:solidFill>
                        <a:srgbClr val="000000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Helvetica Neue" panose="02000503000000020004" pitchFamily="2" charset="0"/>
                    </a:defRPr>
                  </a:lvl9pPr>
                </a:lstStyle>
                <a:p>
                  <a:pPr algn="ctr" defTabSz="457189">
                    <a:defRPr/>
                  </a:pPr>
                  <a:r>
                    <a:rPr lang="en-US" altLang="en-US" sz="2400" kern="0" dirty="0">
                      <a:solidFill>
                        <a:srgbClr val="303030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5</a:t>
                  </a:r>
                  <a:endParaRPr lang="en-US" altLang="en-US" sz="2400" kern="0" dirty="0">
                    <a:solidFill>
                      <a:srgbClr val="30303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80" name="Group 9">
                <a:extLst>
                  <a:ext uri="{FF2B5EF4-FFF2-40B4-BE49-F238E27FC236}">
                    <a16:creationId xmlns:a16="http://schemas.microsoft.com/office/drawing/2014/main" id="{5AB7DC0B-CE21-481D-9080-27A1F2D369C8}"/>
                  </a:ext>
                </a:extLst>
              </p:cNvPr>
              <p:cNvGrpSpPr/>
              <p:nvPr/>
            </p:nvGrpSpPr>
            <p:grpSpPr>
              <a:xfrm>
                <a:off x="13916336" y="6014607"/>
                <a:ext cx="2468904" cy="2696513"/>
                <a:chOff x="7253710" y="10959665"/>
                <a:chExt cx="2468904" cy="2696513"/>
              </a:xfrm>
            </p:grpSpPr>
            <p:sp>
              <p:nvSpPr>
                <p:cNvPr id="84" name="Oval 14">
                  <a:extLst>
                    <a:ext uri="{FF2B5EF4-FFF2-40B4-BE49-F238E27FC236}">
                      <a16:creationId xmlns:a16="http://schemas.microsoft.com/office/drawing/2014/main" id="{7C3C066B-EE7D-4405-BC9B-3BA03714FA0A}"/>
                    </a:ext>
                  </a:extLst>
                </p:cNvPr>
                <p:cNvSpPr/>
                <p:nvPr/>
              </p:nvSpPr>
              <p:spPr>
                <a:xfrm>
                  <a:off x="7253710" y="11227601"/>
                  <a:ext cx="2468904" cy="2428577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38100" cap="flat" cmpd="sng" algn="ctr">
                  <a:noFill/>
                  <a:prstDash val="solid"/>
                  <a:miter lim="800000"/>
                </a:ln>
                <a:effectLst/>
                <a:scene3d>
                  <a:camera prst="perspectiveContrastingLeftFacing"/>
                  <a:lightRig rig="flood" dir="t">
                    <a:rot lat="0" lon="0" rev="13800000"/>
                  </a:lightRig>
                </a:scene3d>
                <a:sp3d extrusionH="107950" prstMaterial="plastic">
                  <a:bevelT w="82550" h="63500"/>
                  <a:bevelB/>
                </a:sp3d>
              </p:spPr>
              <p:txBody>
                <a:bodyPr rtlCol="0" anchor="ctr"/>
                <a:lstStyle/>
                <a:p>
                  <a:pPr algn="ctr" defTabSz="457189">
                    <a:defRPr/>
                  </a:pPr>
                  <a:endParaRPr lang="en-US" sz="900" kern="0" dirty="0">
                    <a:solidFill>
                      <a:srgbClr val="30303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85" name="TextBox 46">
                  <a:extLst>
                    <a:ext uri="{FF2B5EF4-FFF2-40B4-BE49-F238E27FC236}">
                      <a16:creationId xmlns:a16="http://schemas.microsoft.com/office/drawing/2014/main" id="{23D14E1E-5B4E-4C1E-BB2F-D129FEB9830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17870500">
                  <a:off x="7437766" y="11111264"/>
                  <a:ext cx="1935069" cy="16318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sz="3000" b="1">
                      <a:solidFill>
                        <a:srgbClr val="000000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Helvetica Neue" panose="02000503000000020004" pitchFamily="2" charset="0"/>
                    </a:defRPr>
                  </a:lvl1pPr>
                  <a:lvl2pPr marL="742950" indent="-285750">
                    <a:defRPr sz="3000" b="1">
                      <a:solidFill>
                        <a:srgbClr val="000000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Helvetica Neue" panose="02000503000000020004" pitchFamily="2" charset="0"/>
                    </a:defRPr>
                  </a:lvl2pPr>
                  <a:lvl3pPr marL="1143000" indent="-228600">
                    <a:defRPr sz="3000" b="1">
                      <a:solidFill>
                        <a:srgbClr val="000000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Helvetica Neue" panose="02000503000000020004" pitchFamily="2" charset="0"/>
                    </a:defRPr>
                  </a:lvl3pPr>
                  <a:lvl4pPr marL="1600200" indent="-228600">
                    <a:defRPr sz="3000" b="1">
                      <a:solidFill>
                        <a:srgbClr val="000000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Helvetica Neue" panose="02000503000000020004" pitchFamily="2" charset="0"/>
                    </a:defRPr>
                  </a:lvl4pPr>
                  <a:lvl5pPr marL="2057400" indent="-228600">
                    <a:defRPr sz="3000" b="1">
                      <a:solidFill>
                        <a:srgbClr val="000000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Helvetica Neue" panose="02000503000000020004" pitchFamily="2" charset="0"/>
                    </a:defRPr>
                  </a:lvl5pPr>
                  <a:lvl6pPr marL="2514600" indent="-228600" defTabSz="8255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000" b="1">
                      <a:solidFill>
                        <a:srgbClr val="000000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Helvetica Neue" panose="02000503000000020004" pitchFamily="2" charset="0"/>
                    </a:defRPr>
                  </a:lvl6pPr>
                  <a:lvl7pPr marL="2971800" indent="-228600" defTabSz="8255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000" b="1">
                      <a:solidFill>
                        <a:srgbClr val="000000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Helvetica Neue" panose="02000503000000020004" pitchFamily="2" charset="0"/>
                    </a:defRPr>
                  </a:lvl7pPr>
                  <a:lvl8pPr marL="3429000" indent="-228600" defTabSz="8255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000" b="1">
                      <a:solidFill>
                        <a:srgbClr val="000000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Helvetica Neue" panose="02000503000000020004" pitchFamily="2" charset="0"/>
                    </a:defRPr>
                  </a:lvl8pPr>
                  <a:lvl9pPr marL="3886200" indent="-228600" defTabSz="8255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000" b="1">
                      <a:solidFill>
                        <a:srgbClr val="000000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Helvetica Neue" panose="02000503000000020004" pitchFamily="2" charset="0"/>
                    </a:defRPr>
                  </a:lvl9pPr>
                </a:lstStyle>
                <a:p>
                  <a:pPr algn="ctr" defTabSz="457189">
                    <a:defRPr/>
                  </a:pPr>
                  <a:r>
                    <a:rPr lang="en-US" altLang="en-US" sz="2400" kern="0" dirty="0">
                      <a:solidFill>
                        <a:srgbClr val="303030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  <a:sym typeface="Arial" panose="020B0604020202020204" pitchFamily="34" charset="0"/>
                    </a:rPr>
                    <a:t>3</a:t>
                  </a:r>
                </a:p>
              </p:txBody>
            </p:sp>
          </p:grpSp>
          <p:grpSp>
            <p:nvGrpSpPr>
              <p:cNvPr id="81" name="Group 10">
                <a:extLst>
                  <a:ext uri="{FF2B5EF4-FFF2-40B4-BE49-F238E27FC236}">
                    <a16:creationId xmlns:a16="http://schemas.microsoft.com/office/drawing/2014/main" id="{15C381DE-E6FB-4268-AF3B-C485C07CA83D}"/>
                  </a:ext>
                </a:extLst>
              </p:cNvPr>
              <p:cNvGrpSpPr/>
              <p:nvPr/>
            </p:nvGrpSpPr>
            <p:grpSpPr>
              <a:xfrm>
                <a:off x="16634361" y="8394284"/>
                <a:ext cx="2402356" cy="2199827"/>
                <a:chOff x="5634932" y="11960727"/>
                <a:chExt cx="2402356" cy="2199827"/>
              </a:xfrm>
            </p:grpSpPr>
            <p:sp>
              <p:nvSpPr>
                <p:cNvPr id="82" name="Oval 12">
                  <a:extLst>
                    <a:ext uri="{FF2B5EF4-FFF2-40B4-BE49-F238E27FC236}">
                      <a16:creationId xmlns:a16="http://schemas.microsoft.com/office/drawing/2014/main" id="{77268C1B-A07E-45CA-928E-B9A1D74E9C63}"/>
                    </a:ext>
                  </a:extLst>
                </p:cNvPr>
                <p:cNvSpPr/>
                <p:nvPr/>
              </p:nvSpPr>
              <p:spPr>
                <a:xfrm>
                  <a:off x="5634932" y="11960727"/>
                  <a:ext cx="2402356" cy="2199827"/>
                </a:xfrm>
                <a:prstGeom prst="ellipse">
                  <a:avLst/>
                </a:prstGeom>
                <a:solidFill>
                  <a:srgbClr val="FFC000"/>
                </a:solidFill>
                <a:ln w="38100" cap="flat" cmpd="sng" algn="ctr">
                  <a:noFill/>
                  <a:prstDash val="solid"/>
                  <a:miter lim="800000"/>
                </a:ln>
                <a:effectLst/>
                <a:scene3d>
                  <a:camera prst="perspectiveFront" fov="5100000">
                    <a:rot lat="0" lon="2100000" rev="0"/>
                  </a:camera>
                  <a:lightRig rig="flood" dir="t">
                    <a:rot lat="0" lon="0" rev="13800000"/>
                  </a:lightRig>
                </a:scene3d>
                <a:sp3d extrusionH="107950" prstMaterial="plastic">
                  <a:bevelT w="82550" h="63500"/>
                  <a:bevelB/>
                </a:sp3d>
              </p:spPr>
              <p:txBody>
                <a:bodyPr rtlCol="0" anchor="ctr"/>
                <a:lstStyle/>
                <a:p>
                  <a:pPr algn="ctr" defTabSz="457189">
                    <a:defRPr/>
                  </a:pPr>
                  <a:endParaRPr lang="en-US" sz="900" kern="0" dirty="0">
                    <a:solidFill>
                      <a:srgbClr val="30303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83" name="TextBox 46">
                  <a:extLst>
                    <a:ext uri="{FF2B5EF4-FFF2-40B4-BE49-F238E27FC236}">
                      <a16:creationId xmlns:a16="http://schemas.microsoft.com/office/drawing/2014/main" id="{5A1DF6F9-1B40-432C-89AB-2943995F3A2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17870500">
                  <a:off x="5583917" y="12115069"/>
                  <a:ext cx="1935069" cy="16318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sz="3000" b="1">
                      <a:solidFill>
                        <a:srgbClr val="000000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Helvetica Neue" panose="02000503000000020004" pitchFamily="2" charset="0"/>
                    </a:defRPr>
                  </a:lvl1pPr>
                  <a:lvl2pPr marL="742950" indent="-285750">
                    <a:defRPr sz="3000" b="1">
                      <a:solidFill>
                        <a:srgbClr val="000000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Helvetica Neue" panose="02000503000000020004" pitchFamily="2" charset="0"/>
                    </a:defRPr>
                  </a:lvl2pPr>
                  <a:lvl3pPr marL="1143000" indent="-228600">
                    <a:defRPr sz="3000" b="1">
                      <a:solidFill>
                        <a:srgbClr val="000000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Helvetica Neue" panose="02000503000000020004" pitchFamily="2" charset="0"/>
                    </a:defRPr>
                  </a:lvl3pPr>
                  <a:lvl4pPr marL="1600200" indent="-228600">
                    <a:defRPr sz="3000" b="1">
                      <a:solidFill>
                        <a:srgbClr val="000000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Helvetica Neue" panose="02000503000000020004" pitchFamily="2" charset="0"/>
                    </a:defRPr>
                  </a:lvl4pPr>
                  <a:lvl5pPr marL="2057400" indent="-228600">
                    <a:defRPr sz="3000" b="1">
                      <a:solidFill>
                        <a:srgbClr val="000000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Helvetica Neue" panose="02000503000000020004" pitchFamily="2" charset="0"/>
                    </a:defRPr>
                  </a:lvl5pPr>
                  <a:lvl6pPr marL="2514600" indent="-228600" defTabSz="8255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000" b="1">
                      <a:solidFill>
                        <a:srgbClr val="000000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Helvetica Neue" panose="02000503000000020004" pitchFamily="2" charset="0"/>
                    </a:defRPr>
                  </a:lvl6pPr>
                  <a:lvl7pPr marL="2971800" indent="-228600" defTabSz="8255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000" b="1">
                      <a:solidFill>
                        <a:srgbClr val="000000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Helvetica Neue" panose="02000503000000020004" pitchFamily="2" charset="0"/>
                    </a:defRPr>
                  </a:lvl7pPr>
                  <a:lvl8pPr marL="3429000" indent="-228600" defTabSz="8255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000" b="1">
                      <a:solidFill>
                        <a:srgbClr val="000000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Helvetica Neue" panose="02000503000000020004" pitchFamily="2" charset="0"/>
                    </a:defRPr>
                  </a:lvl8pPr>
                  <a:lvl9pPr marL="3886200" indent="-228600" defTabSz="8255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000" b="1">
                      <a:solidFill>
                        <a:srgbClr val="000000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  <a:sym typeface="Helvetica Neue" panose="02000503000000020004" pitchFamily="2" charset="0"/>
                    </a:defRPr>
                  </a:lvl9pPr>
                </a:lstStyle>
                <a:p>
                  <a:pPr algn="ctr" defTabSz="457189">
                    <a:defRPr/>
                  </a:pPr>
                  <a:r>
                    <a:rPr lang="en-US" altLang="en-US" sz="2400" kern="0" dirty="0">
                      <a:solidFill>
                        <a:srgbClr val="303030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4</a:t>
                  </a:r>
                  <a:endParaRPr lang="en-US" altLang="en-US" sz="2400" kern="0" dirty="0">
                    <a:solidFill>
                      <a:srgbClr val="30303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41" name="群組 40">
              <a:extLst>
                <a:ext uri="{FF2B5EF4-FFF2-40B4-BE49-F238E27FC236}">
                  <a16:creationId xmlns:a16="http://schemas.microsoft.com/office/drawing/2014/main" id="{CB5B318A-6672-44BD-8332-EE9E2A535402}"/>
                </a:ext>
              </a:extLst>
            </p:cNvPr>
            <p:cNvGrpSpPr/>
            <p:nvPr/>
          </p:nvGrpSpPr>
          <p:grpSpPr>
            <a:xfrm>
              <a:off x="248302" y="871870"/>
              <a:ext cx="8521571" cy="5618361"/>
              <a:chOff x="248302" y="871870"/>
              <a:chExt cx="8521571" cy="5618361"/>
            </a:xfrm>
          </p:grpSpPr>
          <p:sp>
            <p:nvSpPr>
              <p:cNvPr id="42" name="Oval 16">
                <a:extLst>
                  <a:ext uri="{FF2B5EF4-FFF2-40B4-BE49-F238E27FC236}">
                    <a16:creationId xmlns:a16="http://schemas.microsoft.com/office/drawing/2014/main" id="{4C221B6D-F50F-4B83-879D-5EBEA610033C}"/>
                  </a:ext>
                </a:extLst>
              </p:cNvPr>
              <p:cNvSpPr/>
              <p:nvPr/>
            </p:nvSpPr>
            <p:spPr>
              <a:xfrm rot="3899462">
                <a:off x="930341" y="5494369"/>
                <a:ext cx="644527" cy="563104"/>
              </a:xfrm>
              <a:prstGeom prst="ellipse">
                <a:avLst/>
              </a:prstGeom>
              <a:solidFill>
                <a:schemeClr val="accent2"/>
              </a:solidFill>
              <a:ln w="38100" cap="flat" cmpd="sng" algn="ctr">
                <a:noFill/>
                <a:prstDash val="solid"/>
                <a:miter lim="800000"/>
              </a:ln>
              <a:effectLst/>
              <a:scene3d>
                <a:camera prst="perspectiveFront" fov="5100000">
                  <a:rot lat="0" lon="2100000" rev="0"/>
                </a:camera>
                <a:lightRig rig="flood" dir="t">
                  <a:rot lat="0" lon="0" rev="13800000"/>
                </a:lightRig>
              </a:scene3d>
              <a:sp3d extrusionH="107950" prstMaterial="plastic">
                <a:bevelT w="82550" h="63500"/>
                <a:bevelB/>
              </a:sp3d>
            </p:spPr>
            <p:txBody>
              <a:bodyPr rtlCol="0" anchor="ctr"/>
              <a:lstStyle/>
              <a:p>
                <a:pPr algn="ctr" defTabSz="457189">
                  <a:defRPr/>
                </a:pPr>
                <a:endParaRPr lang="en-US" sz="900" kern="0" dirty="0">
                  <a:solidFill>
                    <a:srgbClr val="30303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3" name="Google Shape;570;p19">
                <a:extLst>
                  <a:ext uri="{FF2B5EF4-FFF2-40B4-BE49-F238E27FC236}">
                    <a16:creationId xmlns:a16="http://schemas.microsoft.com/office/drawing/2014/main" id="{3A3E86FD-6485-4DD7-B29C-4C2E3904E750}"/>
                  </a:ext>
                </a:extLst>
              </p:cNvPr>
              <p:cNvSpPr/>
              <p:nvPr/>
            </p:nvSpPr>
            <p:spPr>
              <a:xfrm rot="5400000">
                <a:off x="972428" y="2027238"/>
                <a:ext cx="764337" cy="665765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38100" cap="flat" cmpd="sng">
                <a:solidFill>
                  <a:srgbClr val="44546A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 dirty="0">
                  <a:solidFill>
                    <a:srgbClr val="30303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endParaRPr>
              </a:p>
            </p:txBody>
          </p:sp>
          <p:sp>
            <p:nvSpPr>
              <p:cNvPr id="44" name="Google Shape;573;p19">
                <a:extLst>
                  <a:ext uri="{FF2B5EF4-FFF2-40B4-BE49-F238E27FC236}">
                    <a16:creationId xmlns:a16="http://schemas.microsoft.com/office/drawing/2014/main" id="{7C58B2A1-64C5-49A2-B227-0EC1A08BA8FC}"/>
                  </a:ext>
                </a:extLst>
              </p:cNvPr>
              <p:cNvSpPr/>
              <p:nvPr/>
            </p:nvSpPr>
            <p:spPr>
              <a:xfrm rot="5400000">
                <a:off x="223546" y="2053582"/>
                <a:ext cx="785271" cy="630988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38100" cap="flat" cmpd="sng">
                <a:solidFill>
                  <a:srgbClr val="44546A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 dirty="0">
                  <a:solidFill>
                    <a:srgbClr val="30303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endParaRPr>
              </a:p>
            </p:txBody>
          </p:sp>
          <p:sp>
            <p:nvSpPr>
              <p:cNvPr id="45" name="Google Shape;576;p19">
                <a:extLst>
                  <a:ext uri="{FF2B5EF4-FFF2-40B4-BE49-F238E27FC236}">
                    <a16:creationId xmlns:a16="http://schemas.microsoft.com/office/drawing/2014/main" id="{00C25DD3-639B-4772-AC0B-E998D8AB4BDD}"/>
                  </a:ext>
                </a:extLst>
              </p:cNvPr>
              <p:cNvSpPr/>
              <p:nvPr/>
            </p:nvSpPr>
            <p:spPr>
              <a:xfrm rot="5400000">
                <a:off x="561951" y="2742902"/>
                <a:ext cx="822333" cy="711787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38100" cap="flat" cmpd="sng">
                <a:solidFill>
                  <a:srgbClr val="44546A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 dirty="0">
                  <a:solidFill>
                    <a:srgbClr val="30303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endParaRPr>
              </a:p>
            </p:txBody>
          </p:sp>
          <p:sp>
            <p:nvSpPr>
              <p:cNvPr id="46" name="Google Shape;579;p19">
                <a:extLst>
                  <a:ext uri="{FF2B5EF4-FFF2-40B4-BE49-F238E27FC236}">
                    <a16:creationId xmlns:a16="http://schemas.microsoft.com/office/drawing/2014/main" id="{B61DCAE4-CA5B-403C-BE00-61C6714488F5}"/>
                  </a:ext>
                </a:extLst>
              </p:cNvPr>
              <p:cNvSpPr/>
              <p:nvPr/>
            </p:nvSpPr>
            <p:spPr>
              <a:xfrm rot="5400000">
                <a:off x="1411391" y="2700325"/>
                <a:ext cx="771044" cy="739623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38100" cap="flat" cmpd="sng">
                <a:solidFill>
                  <a:srgbClr val="44546A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 dirty="0">
                  <a:solidFill>
                    <a:srgbClr val="30303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endParaRPr>
              </a:p>
            </p:txBody>
          </p:sp>
          <p:sp>
            <p:nvSpPr>
              <p:cNvPr id="47" name="Google Shape;582;p19">
                <a:extLst>
                  <a:ext uri="{FF2B5EF4-FFF2-40B4-BE49-F238E27FC236}">
                    <a16:creationId xmlns:a16="http://schemas.microsoft.com/office/drawing/2014/main" id="{1681536C-A1B4-4F64-BFAF-A1125EA0FF85}"/>
                  </a:ext>
                </a:extLst>
              </p:cNvPr>
              <p:cNvSpPr/>
              <p:nvPr/>
            </p:nvSpPr>
            <p:spPr>
              <a:xfrm rot="5400000">
                <a:off x="235714" y="3454135"/>
                <a:ext cx="710669" cy="685493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FFFFFF"/>
              </a:solidFill>
              <a:ln w="57150" cap="flat" cmpd="sng">
                <a:solidFill>
                  <a:srgbClr val="44546A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 dirty="0">
                  <a:solidFill>
                    <a:srgbClr val="30303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endParaRPr>
              </a:p>
            </p:txBody>
          </p:sp>
          <p:sp>
            <p:nvSpPr>
              <p:cNvPr id="48" name="Google Shape;585;p19">
                <a:extLst>
                  <a:ext uri="{FF2B5EF4-FFF2-40B4-BE49-F238E27FC236}">
                    <a16:creationId xmlns:a16="http://schemas.microsoft.com/office/drawing/2014/main" id="{AC6111A1-40DC-4651-A020-8D6592947920}"/>
                  </a:ext>
                </a:extLst>
              </p:cNvPr>
              <p:cNvSpPr/>
              <p:nvPr/>
            </p:nvSpPr>
            <p:spPr>
              <a:xfrm rot="5400000">
                <a:off x="994198" y="3430026"/>
                <a:ext cx="795551" cy="743167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57150" cap="flat" cmpd="sng">
                <a:solidFill>
                  <a:srgbClr val="44546A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 dirty="0">
                  <a:solidFill>
                    <a:srgbClr val="30303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endParaRPr>
              </a:p>
            </p:txBody>
          </p:sp>
          <p:sp>
            <p:nvSpPr>
              <p:cNvPr id="49" name="Google Shape;588;p19">
                <a:extLst>
                  <a:ext uri="{FF2B5EF4-FFF2-40B4-BE49-F238E27FC236}">
                    <a16:creationId xmlns:a16="http://schemas.microsoft.com/office/drawing/2014/main" id="{699B1E35-0010-4F61-81C9-76DD6EAB465E}"/>
                  </a:ext>
                </a:extLst>
              </p:cNvPr>
              <p:cNvSpPr/>
              <p:nvPr/>
            </p:nvSpPr>
            <p:spPr>
              <a:xfrm rot="5400000">
                <a:off x="1770180" y="3431297"/>
                <a:ext cx="866977" cy="683777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38100" cap="flat" cmpd="sng">
                <a:solidFill>
                  <a:srgbClr val="44546A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 dirty="0">
                  <a:solidFill>
                    <a:srgbClr val="30303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endParaRPr>
              </a:p>
            </p:txBody>
          </p:sp>
          <p:sp>
            <p:nvSpPr>
              <p:cNvPr id="50" name="Google Shape;591;p19">
                <a:extLst>
                  <a:ext uri="{FF2B5EF4-FFF2-40B4-BE49-F238E27FC236}">
                    <a16:creationId xmlns:a16="http://schemas.microsoft.com/office/drawing/2014/main" id="{46AEDABD-88F2-4C60-AEFF-0181C1470D91}"/>
                  </a:ext>
                </a:extLst>
              </p:cNvPr>
              <p:cNvSpPr/>
              <p:nvPr/>
            </p:nvSpPr>
            <p:spPr>
              <a:xfrm rot="5400000">
                <a:off x="611497" y="4127650"/>
                <a:ext cx="708927" cy="674869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38100" cap="flat" cmpd="sng">
                <a:solidFill>
                  <a:srgbClr val="44546A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 dirty="0">
                  <a:solidFill>
                    <a:srgbClr val="30303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endParaRPr>
              </a:p>
            </p:txBody>
          </p:sp>
          <p:sp>
            <p:nvSpPr>
              <p:cNvPr id="51" name="Google Shape;594;p19">
                <a:extLst>
                  <a:ext uri="{FF2B5EF4-FFF2-40B4-BE49-F238E27FC236}">
                    <a16:creationId xmlns:a16="http://schemas.microsoft.com/office/drawing/2014/main" id="{77AF2D34-295B-4A00-A0D8-B03853F07CCF}"/>
                  </a:ext>
                </a:extLst>
              </p:cNvPr>
              <p:cNvSpPr/>
              <p:nvPr/>
            </p:nvSpPr>
            <p:spPr>
              <a:xfrm rot="5400000">
                <a:off x="1401147" y="4126337"/>
                <a:ext cx="749277" cy="719892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38100" cap="flat" cmpd="sng">
                <a:solidFill>
                  <a:srgbClr val="44546A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 dirty="0">
                  <a:solidFill>
                    <a:srgbClr val="30303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endParaRPr>
              </a:p>
            </p:txBody>
          </p:sp>
          <p:pic>
            <p:nvPicPr>
              <p:cNvPr id="52" name="圖片 28">
                <a:extLst>
                  <a:ext uri="{FF2B5EF4-FFF2-40B4-BE49-F238E27FC236}">
                    <a16:creationId xmlns:a16="http://schemas.microsoft.com/office/drawing/2014/main" id="{45118F2F-E813-43E0-A470-EEF563A297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7607" y="3479593"/>
                <a:ext cx="569873" cy="569873"/>
              </a:xfrm>
              <a:prstGeom prst="rect">
                <a:avLst/>
              </a:prstGeom>
            </p:spPr>
          </p:pic>
          <p:pic>
            <p:nvPicPr>
              <p:cNvPr id="53" name="圖片 29">
                <a:extLst>
                  <a:ext uri="{FF2B5EF4-FFF2-40B4-BE49-F238E27FC236}">
                    <a16:creationId xmlns:a16="http://schemas.microsoft.com/office/drawing/2014/main" id="{5BA614F6-0B88-4A2C-8ABC-651F084B88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0177" y="3449488"/>
                <a:ext cx="516144" cy="516144"/>
              </a:xfrm>
              <a:prstGeom prst="rect">
                <a:avLst/>
              </a:prstGeom>
            </p:spPr>
          </p:pic>
          <p:pic>
            <p:nvPicPr>
              <p:cNvPr id="54" name="圖片 30">
                <a:extLst>
                  <a:ext uri="{FF2B5EF4-FFF2-40B4-BE49-F238E27FC236}">
                    <a16:creationId xmlns:a16="http://schemas.microsoft.com/office/drawing/2014/main" id="{2B87A9C3-16E7-4AC3-9BC1-7C68E34408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0824" y="3471739"/>
                <a:ext cx="604272" cy="604272"/>
              </a:xfrm>
              <a:prstGeom prst="rect">
                <a:avLst/>
              </a:prstGeom>
            </p:spPr>
          </p:pic>
          <p:pic>
            <p:nvPicPr>
              <p:cNvPr id="55" name="圖片 35">
                <a:extLst>
                  <a:ext uri="{FF2B5EF4-FFF2-40B4-BE49-F238E27FC236}">
                    <a16:creationId xmlns:a16="http://schemas.microsoft.com/office/drawing/2014/main" id="{DC6E00D6-816F-405A-884D-870DC7B443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488" y="4171507"/>
                <a:ext cx="584331" cy="57114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6" name="圖片 36">
                <a:extLst>
                  <a:ext uri="{FF2B5EF4-FFF2-40B4-BE49-F238E27FC236}">
                    <a16:creationId xmlns:a16="http://schemas.microsoft.com/office/drawing/2014/main" id="{E4844F33-A4CE-4C48-9531-96CDEBCB60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7120" y="4222764"/>
                <a:ext cx="615217" cy="615217"/>
              </a:xfrm>
              <a:prstGeom prst="rect">
                <a:avLst/>
              </a:prstGeom>
            </p:spPr>
          </p:pic>
          <p:pic>
            <p:nvPicPr>
              <p:cNvPr id="57" name="圖片 37">
                <a:extLst>
                  <a:ext uri="{FF2B5EF4-FFF2-40B4-BE49-F238E27FC236}">
                    <a16:creationId xmlns:a16="http://schemas.microsoft.com/office/drawing/2014/main" id="{2489E963-6256-4702-AF8E-F3EFE4BAE6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43" y="2076255"/>
                <a:ext cx="587536" cy="587536"/>
              </a:xfrm>
              <a:prstGeom prst="rect">
                <a:avLst/>
              </a:prstGeom>
            </p:spPr>
          </p:pic>
          <p:pic>
            <p:nvPicPr>
              <p:cNvPr id="58" name="圖片 38">
                <a:extLst>
                  <a:ext uri="{FF2B5EF4-FFF2-40B4-BE49-F238E27FC236}">
                    <a16:creationId xmlns:a16="http://schemas.microsoft.com/office/drawing/2014/main" id="{B22262D3-8067-406E-9268-8BF76577F5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8784" y="2105968"/>
                <a:ext cx="511995" cy="511995"/>
              </a:xfrm>
              <a:prstGeom prst="rect">
                <a:avLst/>
              </a:prstGeom>
            </p:spPr>
          </p:pic>
          <p:pic>
            <p:nvPicPr>
              <p:cNvPr id="59" name="圖片 40">
                <a:extLst>
                  <a:ext uri="{FF2B5EF4-FFF2-40B4-BE49-F238E27FC236}">
                    <a16:creationId xmlns:a16="http://schemas.microsoft.com/office/drawing/2014/main" id="{16064824-EB4C-4489-8444-071DDD71BD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12833" y="2750487"/>
                <a:ext cx="557601" cy="557601"/>
              </a:xfrm>
              <a:prstGeom prst="rect">
                <a:avLst/>
              </a:prstGeom>
            </p:spPr>
          </p:pic>
          <p:pic>
            <p:nvPicPr>
              <p:cNvPr id="60" name="圖片 42">
                <a:extLst>
                  <a:ext uri="{FF2B5EF4-FFF2-40B4-BE49-F238E27FC236}">
                    <a16:creationId xmlns:a16="http://schemas.microsoft.com/office/drawing/2014/main" id="{2E44DE47-3D6A-4048-9313-2D34C4C660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5555" y="2766043"/>
                <a:ext cx="613312" cy="613312"/>
              </a:xfrm>
              <a:prstGeom prst="rect">
                <a:avLst/>
              </a:prstGeom>
            </p:spPr>
          </p:pic>
          <p:sp>
            <p:nvSpPr>
              <p:cNvPr id="61" name="文字方塊 35">
                <a:extLst>
                  <a:ext uri="{FF2B5EF4-FFF2-40B4-BE49-F238E27FC236}">
                    <a16:creationId xmlns:a16="http://schemas.microsoft.com/office/drawing/2014/main" id="{3A9A2CF7-7DD1-4036-8D66-B7340A79EE82}"/>
                  </a:ext>
                </a:extLst>
              </p:cNvPr>
              <p:cNvSpPr txBox="1"/>
              <p:nvPr/>
            </p:nvSpPr>
            <p:spPr>
              <a:xfrm>
                <a:off x="1763558" y="933514"/>
                <a:ext cx="3059943" cy="94421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defTabSz="685830"/>
                <a:r>
                  <a:rPr lang="zh-CN" altLang="en-US" sz="2400" b="1" dirty="0">
                    <a:solidFill>
                      <a:srgbClr val="30303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跨領域彈性修課</a:t>
                </a:r>
                <a:r>
                  <a:rPr lang="en-US" altLang="zh-TW" sz="2400" b="1" dirty="0">
                    <a:solidFill>
                      <a:srgbClr val="30303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-</a:t>
                </a:r>
                <a:r>
                  <a:rPr lang="zh-TW" altLang="en-US" sz="2400" b="1" dirty="0">
                    <a:solidFill>
                      <a:srgbClr val="30303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學位多學程、雙主修</a:t>
                </a:r>
                <a:endParaRPr lang="en-US" altLang="zh-CN" sz="2400" b="1" dirty="0">
                  <a:solidFill>
                    <a:srgbClr val="30303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62" name="文字方塊 38">
                <a:extLst>
                  <a:ext uri="{FF2B5EF4-FFF2-40B4-BE49-F238E27FC236}">
                    <a16:creationId xmlns:a16="http://schemas.microsoft.com/office/drawing/2014/main" id="{B130E2D6-C296-4E79-9F52-CC07E7D3E0B6}"/>
                  </a:ext>
                </a:extLst>
              </p:cNvPr>
              <p:cNvSpPr txBox="1"/>
              <p:nvPr/>
            </p:nvSpPr>
            <p:spPr>
              <a:xfrm>
                <a:off x="5100596" y="871870"/>
                <a:ext cx="3587506" cy="944216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marL="285744" indent="-285744">
                  <a:buFont typeface="Arial" panose="020B0604020202020204" pitchFamily="34" charset="0"/>
                  <a:buChar char="•"/>
                  <a:defRPr/>
                </a:pPr>
                <a:r>
                  <a:rPr lang="zh-TW" altLang="en-US" sz="1600" b="1" dirty="0">
                    <a:solidFill>
                      <a:srgbClr val="30303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降低雙主修門檻，開放各所雙主修</a:t>
                </a:r>
                <a:endParaRPr lang="en-US" altLang="zh-TW" sz="1600" b="1" dirty="0">
                  <a:solidFill>
                    <a:srgbClr val="30303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marL="285744" indent="-285744">
                  <a:buFont typeface="Arial" panose="020B0604020202020204" pitchFamily="34" charset="0"/>
                  <a:buChar char="•"/>
                  <a:defRPr/>
                </a:pPr>
                <a:r>
                  <a:rPr lang="zh-TW" altLang="en-US" sz="1600" b="1" dirty="0">
                    <a:solidFill>
                      <a:srgbClr val="30303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多元跨領域</a:t>
                </a:r>
                <a:r>
                  <a:rPr lang="en-US" altLang="zh-TW" sz="1600" b="1" dirty="0">
                    <a:solidFill>
                      <a:srgbClr val="30303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(</a:t>
                </a:r>
                <a:r>
                  <a:rPr lang="zh-TW" altLang="en-US" sz="1600" b="1" dirty="0">
                    <a:solidFill>
                      <a:srgbClr val="30303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微</a:t>
                </a:r>
                <a:r>
                  <a:rPr lang="en-US" altLang="zh-TW" sz="1600" b="1" dirty="0">
                    <a:solidFill>
                      <a:srgbClr val="30303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)</a:t>
                </a:r>
                <a:r>
                  <a:rPr lang="zh-TW" altLang="en-US" sz="1600" b="1" dirty="0">
                    <a:solidFill>
                      <a:srgbClr val="30303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學程、結合智慧院算學院授課</a:t>
                </a:r>
                <a:endParaRPr lang="en-US" altLang="zh-TW" sz="1600" b="1" dirty="0">
                  <a:solidFill>
                    <a:srgbClr val="30303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64" name="文字方塊 39">
                <a:extLst>
                  <a:ext uri="{FF2B5EF4-FFF2-40B4-BE49-F238E27FC236}">
                    <a16:creationId xmlns:a16="http://schemas.microsoft.com/office/drawing/2014/main" id="{DCF30999-A676-4942-9481-D8453CD5C12E}"/>
                  </a:ext>
                </a:extLst>
              </p:cNvPr>
              <p:cNvSpPr txBox="1"/>
              <p:nvPr/>
            </p:nvSpPr>
            <p:spPr>
              <a:xfrm>
                <a:off x="2837509" y="2044189"/>
                <a:ext cx="2620370" cy="524564"/>
              </a:xfrm>
              <a:prstGeom prst="rect">
                <a:avLst/>
              </a:prstGeom>
              <a:solidFill>
                <a:srgbClr val="F6C492"/>
              </a:solidFill>
            </p:spPr>
            <p:txBody>
              <a:bodyPr wrap="square" rtlCol="0">
                <a:spAutoFit/>
              </a:bodyPr>
              <a:lstStyle/>
              <a:p>
                <a:pPr defTabSz="685830"/>
                <a:r>
                  <a:rPr lang="zh-TW" altLang="en-US" sz="2400" b="1" dirty="0">
                    <a:solidFill>
                      <a:srgbClr val="30303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暑期第三學期課程</a:t>
                </a:r>
              </a:p>
            </p:txBody>
          </p:sp>
          <p:sp>
            <p:nvSpPr>
              <p:cNvPr id="65" name="文字方塊 47">
                <a:extLst>
                  <a:ext uri="{FF2B5EF4-FFF2-40B4-BE49-F238E27FC236}">
                    <a16:creationId xmlns:a16="http://schemas.microsoft.com/office/drawing/2014/main" id="{1E35CA08-604D-4CDD-9421-347462D88FD8}"/>
                  </a:ext>
                </a:extLst>
              </p:cNvPr>
              <p:cNvSpPr txBox="1"/>
              <p:nvPr/>
            </p:nvSpPr>
            <p:spPr>
              <a:xfrm>
                <a:off x="3229400" y="2813939"/>
                <a:ext cx="2447481" cy="860285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1000"/>
                  </a:spcBef>
                  <a:defRPr/>
                </a:pPr>
                <a:r>
                  <a:rPr lang="en-US" altLang="zh-TW" sz="2400" b="1" dirty="0">
                    <a:solidFill>
                      <a:srgbClr val="30303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AI</a:t>
                </a:r>
                <a:r>
                  <a:rPr lang="zh-TW" altLang="en-US" sz="2400" b="1" dirty="0">
                    <a:solidFill>
                      <a:srgbClr val="30303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適性導入系所教學</a:t>
                </a:r>
                <a:endParaRPr lang="en-US" sz="2400" b="1" dirty="0">
                  <a:solidFill>
                    <a:srgbClr val="30303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66" name="文字方塊 45">
                <a:extLst>
                  <a:ext uri="{FF2B5EF4-FFF2-40B4-BE49-F238E27FC236}">
                    <a16:creationId xmlns:a16="http://schemas.microsoft.com/office/drawing/2014/main" id="{0C26C938-1B0B-46A9-9EC7-B805AC57C1E7}"/>
                  </a:ext>
                </a:extLst>
              </p:cNvPr>
              <p:cNvSpPr txBox="1"/>
              <p:nvPr/>
            </p:nvSpPr>
            <p:spPr>
              <a:xfrm>
                <a:off x="2742617" y="4945257"/>
                <a:ext cx="2017471" cy="524564"/>
              </a:xfrm>
              <a:prstGeom prst="rect">
                <a:avLst/>
              </a:prstGeom>
              <a:solidFill>
                <a:srgbClr val="F5FCA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lvl="0">
                  <a:buNone/>
                </a:pPr>
                <a:r>
                  <a:rPr lang="zh-CN" altLang="en-US" sz="2400" b="1" dirty="0">
                    <a:solidFill>
                      <a:srgbClr val="30303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國際視野</a:t>
                </a:r>
                <a:r>
                  <a:rPr lang="zh-TW" altLang="en-US" sz="2400" b="1" dirty="0">
                    <a:solidFill>
                      <a:srgbClr val="30303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拓展</a:t>
                </a:r>
                <a:endParaRPr lang="en-US" altLang="zh-CN" sz="2400" b="1" dirty="0">
                  <a:solidFill>
                    <a:srgbClr val="30303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67" name="文字方塊 41">
                <a:extLst>
                  <a:ext uri="{FF2B5EF4-FFF2-40B4-BE49-F238E27FC236}">
                    <a16:creationId xmlns:a16="http://schemas.microsoft.com/office/drawing/2014/main" id="{CC983AA7-E5E0-4023-A354-ED540FA2C5B4}"/>
                  </a:ext>
                </a:extLst>
              </p:cNvPr>
              <p:cNvSpPr txBox="1"/>
              <p:nvPr/>
            </p:nvSpPr>
            <p:spPr>
              <a:xfrm>
                <a:off x="3055227" y="3896505"/>
                <a:ext cx="2421644" cy="944216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zh-TW" altLang="en-US" sz="2400" b="1" dirty="0">
                    <a:solidFill>
                      <a:srgbClr val="30303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智慧醫療與醫材</a:t>
                </a:r>
                <a:endParaRPr lang="en-US" altLang="zh-TW" sz="2400" b="1" dirty="0">
                  <a:solidFill>
                    <a:srgbClr val="30303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>
                  <a:buNone/>
                </a:pPr>
                <a:r>
                  <a:rPr lang="zh-CN" altLang="en-US" sz="2400" b="1" dirty="0">
                    <a:solidFill>
                      <a:srgbClr val="30303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實作創新</a:t>
                </a:r>
                <a:endParaRPr lang="en-US" altLang="zh-CN" sz="2400" b="1" dirty="0">
                  <a:solidFill>
                    <a:srgbClr val="30303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68" name="文字方塊 38">
                <a:extLst>
                  <a:ext uri="{FF2B5EF4-FFF2-40B4-BE49-F238E27FC236}">
                    <a16:creationId xmlns:a16="http://schemas.microsoft.com/office/drawing/2014/main" id="{14D7970D-C413-4C78-B5E9-82DD7362F5EB}"/>
                  </a:ext>
                </a:extLst>
              </p:cNvPr>
              <p:cNvSpPr txBox="1"/>
              <p:nvPr/>
            </p:nvSpPr>
            <p:spPr>
              <a:xfrm>
                <a:off x="5837684" y="2949687"/>
                <a:ext cx="2932189" cy="944216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pPr marL="285744" lvl="1" indent="-285744">
                  <a:buFont typeface="Arial" panose="020B0604020202020204" pitchFamily="34" charset="0"/>
                  <a:buChar char="•"/>
                  <a:defRPr/>
                </a:pPr>
                <a:r>
                  <a:rPr lang="en-US" altLang="zh-TW" sz="1600" b="1" dirty="0">
                    <a:solidFill>
                      <a:srgbClr val="30303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sym typeface="Calibri"/>
                  </a:rPr>
                  <a:t>AI</a:t>
                </a:r>
                <a:r>
                  <a:rPr lang="zh-TW" altLang="en-US" sz="1600" b="1" dirty="0">
                    <a:solidFill>
                      <a:srgbClr val="30303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sym typeface="Calibri"/>
                  </a:rPr>
                  <a:t>應用於臨床個案實習</a:t>
                </a:r>
                <a:endParaRPr lang="en-US" altLang="zh-TW" sz="1600" b="1" dirty="0">
                  <a:solidFill>
                    <a:srgbClr val="30303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alibri"/>
                </a:endParaRPr>
              </a:p>
              <a:p>
                <a:pPr marL="285744" lvl="1" indent="-285744">
                  <a:buFont typeface="Arial" panose="020B0604020202020204" pitchFamily="34" charset="0"/>
                  <a:buChar char="•"/>
                  <a:defRPr/>
                </a:pPr>
                <a:r>
                  <a:rPr lang="en-US" altLang="zh-TW" sz="1600" b="1" dirty="0">
                    <a:solidFill>
                      <a:srgbClr val="30303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sym typeface="Calibri"/>
                  </a:rPr>
                  <a:t>AI</a:t>
                </a:r>
                <a:r>
                  <a:rPr lang="zh-TW" altLang="en-US" sz="1600" b="1" dirty="0">
                    <a:solidFill>
                      <a:srgbClr val="30303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sym typeface="Calibri"/>
                  </a:rPr>
                  <a:t>技術應用於實驗室</a:t>
                </a:r>
                <a:endParaRPr lang="en-US" altLang="zh-TW" sz="1600" b="1" dirty="0">
                  <a:solidFill>
                    <a:srgbClr val="30303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alibri"/>
                </a:endParaRPr>
              </a:p>
              <a:p>
                <a:pPr marL="285744" lvl="1" indent="-285744">
                  <a:buFont typeface="Arial" panose="020B0604020202020204" pitchFamily="34" charset="0"/>
                  <a:buChar char="•"/>
                  <a:defRPr/>
                </a:pPr>
                <a:r>
                  <a:rPr lang="zh-TW" altLang="en-US" sz="1600" b="1" dirty="0">
                    <a:solidFill>
                      <a:srgbClr val="30303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跨學科合作開設課程與學程</a:t>
                </a:r>
              </a:p>
            </p:txBody>
          </p:sp>
          <p:sp>
            <p:nvSpPr>
              <p:cNvPr id="69" name="文字方塊 38">
                <a:extLst>
                  <a:ext uri="{FF2B5EF4-FFF2-40B4-BE49-F238E27FC236}">
                    <a16:creationId xmlns:a16="http://schemas.microsoft.com/office/drawing/2014/main" id="{1A931042-F11D-4588-BFAC-34D9A84CE205}"/>
                  </a:ext>
                </a:extLst>
              </p:cNvPr>
              <p:cNvSpPr txBox="1"/>
              <p:nvPr/>
            </p:nvSpPr>
            <p:spPr>
              <a:xfrm>
                <a:off x="5476871" y="1759279"/>
                <a:ext cx="3029624" cy="664448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marL="285744" indent="-285744">
                  <a:buFont typeface="Arial" panose="020B0604020202020204" pitchFamily="34" charset="0"/>
                  <a:buChar char="•"/>
                  <a:defRPr/>
                </a:pPr>
                <a:r>
                  <a:rPr lang="zh-TW" altLang="en-US" sz="1600" b="1" dirty="0">
                    <a:solidFill>
                      <a:srgbClr val="30303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臨床場域見實習、生技醫檢技術實務訓練</a:t>
                </a:r>
                <a:endParaRPr lang="en-US" altLang="zh-TW" sz="1600" b="1" dirty="0">
                  <a:solidFill>
                    <a:srgbClr val="30303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70" name="文字方塊 38">
                <a:extLst>
                  <a:ext uri="{FF2B5EF4-FFF2-40B4-BE49-F238E27FC236}">
                    <a16:creationId xmlns:a16="http://schemas.microsoft.com/office/drawing/2014/main" id="{37E7C995-9180-499B-8DE7-AE9BE31F1B75}"/>
                  </a:ext>
                </a:extLst>
              </p:cNvPr>
              <p:cNvSpPr txBox="1"/>
              <p:nvPr/>
            </p:nvSpPr>
            <p:spPr>
              <a:xfrm>
                <a:off x="5471513" y="2331567"/>
                <a:ext cx="2792015" cy="664448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marL="285744" indent="-285744">
                  <a:buFont typeface="Arial" panose="020B0604020202020204" pitchFamily="34" charset="0"/>
                  <a:buChar char="•"/>
                  <a:defRPr/>
                </a:pPr>
                <a:r>
                  <a:rPr lang="zh-TW" altLang="en-US" sz="1600" b="1" dirty="0">
                    <a:solidFill>
                      <a:srgbClr val="30303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智慧醫材、健康福祉跨領域微學程</a:t>
                </a:r>
                <a:endParaRPr lang="en-US" sz="1600" b="1" dirty="0">
                  <a:solidFill>
                    <a:srgbClr val="30303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71" name="文字方塊 38">
                <a:extLst>
                  <a:ext uri="{FF2B5EF4-FFF2-40B4-BE49-F238E27FC236}">
                    <a16:creationId xmlns:a16="http://schemas.microsoft.com/office/drawing/2014/main" id="{3E1A6130-98BF-4C66-9E15-163EF11AB101}"/>
                  </a:ext>
                </a:extLst>
              </p:cNvPr>
              <p:cNvSpPr txBox="1"/>
              <p:nvPr/>
            </p:nvSpPr>
            <p:spPr>
              <a:xfrm>
                <a:off x="5549436" y="3938791"/>
                <a:ext cx="2636168" cy="664448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marL="285744" indent="-285744">
                  <a:buFont typeface="Arial" panose="020B0604020202020204" pitchFamily="34" charset="0"/>
                  <a:buChar char="•"/>
                  <a:defRPr/>
                </a:pPr>
                <a:r>
                  <a:rPr lang="zh-TW" altLang="en-US" sz="1600" b="1" dirty="0">
                    <a:solidFill>
                      <a:srgbClr val="30303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結合科技、數位與健康醫療之產創輔導</a:t>
                </a:r>
                <a:endParaRPr lang="en-US" altLang="zh-TW" sz="1600" b="1" dirty="0">
                  <a:solidFill>
                    <a:srgbClr val="30303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72" name="文字方塊 38">
                <a:extLst>
                  <a:ext uri="{FF2B5EF4-FFF2-40B4-BE49-F238E27FC236}">
                    <a16:creationId xmlns:a16="http://schemas.microsoft.com/office/drawing/2014/main" id="{4ABE084F-1DD5-47F6-B57B-2D2C07626CCB}"/>
                  </a:ext>
                </a:extLst>
              </p:cNvPr>
              <p:cNvSpPr txBox="1"/>
              <p:nvPr/>
            </p:nvSpPr>
            <p:spPr>
              <a:xfrm>
                <a:off x="5004948" y="4773064"/>
                <a:ext cx="3389590" cy="664448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marL="285744" indent="-285744">
                  <a:buFont typeface="Arial" panose="020B0604020202020204" pitchFamily="34" charset="0"/>
                  <a:buChar char="•"/>
                  <a:defRPr/>
                </a:pPr>
                <a:r>
                  <a:rPr lang="zh-TW" altLang="en-US" sz="1600" b="1" dirty="0">
                    <a:solidFill>
                      <a:srgbClr val="30303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辦理國際</a:t>
                </a:r>
                <a:r>
                  <a:rPr lang="en-US" altLang="zh-TW" sz="1600" b="1" dirty="0">
                    <a:solidFill>
                      <a:srgbClr val="30303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premed</a:t>
                </a:r>
                <a:r>
                  <a:rPr lang="zh-TW" altLang="en-US" sz="1600" b="1" dirty="0">
                    <a:solidFill>
                      <a:srgbClr val="30303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暑期營</a:t>
                </a:r>
                <a:endParaRPr lang="en-US" altLang="zh-TW" sz="1600" b="1" dirty="0">
                  <a:solidFill>
                    <a:srgbClr val="30303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marL="285744" indent="-285744">
                  <a:buFont typeface="Arial" panose="020B0604020202020204" pitchFamily="34" charset="0"/>
                  <a:buChar char="•"/>
                  <a:defRPr/>
                </a:pPr>
                <a:r>
                  <a:rPr lang="zh-TW" altLang="en-US" sz="1600" b="1" dirty="0">
                    <a:solidFill>
                      <a:srgbClr val="30303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海外實驗室醫院場域參訪與實作</a:t>
                </a:r>
                <a:endParaRPr lang="en-US" altLang="zh-TW" sz="1600" b="1" dirty="0">
                  <a:solidFill>
                    <a:srgbClr val="30303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73" name="TextBox 46">
                <a:extLst>
                  <a:ext uri="{FF2B5EF4-FFF2-40B4-BE49-F238E27FC236}">
                    <a16:creationId xmlns:a16="http://schemas.microsoft.com/office/drawing/2014/main" id="{DA44FD1A-D2DB-44FE-935B-00CEA8CB3B4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9962">
                <a:off x="1001620" y="5500125"/>
                <a:ext cx="553471" cy="5245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3000" b="1">
                    <a:solidFill>
                      <a:srgbClr val="00000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Neue" panose="02000503000000020004" pitchFamily="2" charset="0"/>
                  </a:defRPr>
                </a:lvl1pPr>
                <a:lvl2pPr marL="742950" indent="-285750">
                  <a:defRPr sz="3000" b="1">
                    <a:solidFill>
                      <a:srgbClr val="00000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Neue" panose="02000503000000020004" pitchFamily="2" charset="0"/>
                  </a:defRPr>
                </a:lvl2pPr>
                <a:lvl3pPr marL="1143000" indent="-228600">
                  <a:defRPr sz="3000" b="1">
                    <a:solidFill>
                      <a:srgbClr val="00000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Neue" panose="02000503000000020004" pitchFamily="2" charset="0"/>
                  </a:defRPr>
                </a:lvl3pPr>
                <a:lvl4pPr marL="1600200" indent="-228600">
                  <a:defRPr sz="3000" b="1">
                    <a:solidFill>
                      <a:srgbClr val="00000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Neue" panose="02000503000000020004" pitchFamily="2" charset="0"/>
                  </a:defRPr>
                </a:lvl4pPr>
                <a:lvl5pPr marL="2057400" indent="-228600">
                  <a:defRPr sz="3000" b="1">
                    <a:solidFill>
                      <a:srgbClr val="00000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Neue" panose="02000503000000020004" pitchFamily="2" charset="0"/>
                  </a:defRPr>
                </a:lvl5pPr>
                <a:lvl6pPr marL="25146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rgbClr val="00000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Neue" panose="02000503000000020004" pitchFamily="2" charset="0"/>
                  </a:defRPr>
                </a:lvl6pPr>
                <a:lvl7pPr marL="29718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rgbClr val="00000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Neue" panose="02000503000000020004" pitchFamily="2" charset="0"/>
                  </a:defRPr>
                </a:lvl7pPr>
                <a:lvl8pPr marL="34290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rgbClr val="00000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Neue" panose="02000503000000020004" pitchFamily="2" charset="0"/>
                  </a:defRPr>
                </a:lvl8pPr>
                <a:lvl9pPr marL="38862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 b="1">
                    <a:solidFill>
                      <a:srgbClr val="00000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  <a:sym typeface="Helvetica Neue" panose="02000503000000020004" pitchFamily="2" charset="0"/>
                  </a:defRPr>
                </a:lvl9pPr>
              </a:lstStyle>
              <a:p>
                <a:pPr algn="ctr" defTabSz="457189">
                  <a:defRPr/>
                </a:pPr>
                <a:r>
                  <a:rPr lang="en-US" altLang="zh-TW" sz="2400" kern="0" dirty="0">
                    <a:solidFill>
                      <a:srgbClr val="30303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sym typeface="Arial" panose="020B0604020202020204" pitchFamily="34" charset="0"/>
                  </a:rPr>
                  <a:t>6</a:t>
                </a:r>
                <a:endParaRPr lang="en-US" altLang="en-US" sz="2400" kern="0" dirty="0">
                  <a:solidFill>
                    <a:srgbClr val="30303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4" name="文字方塊 45">
                <a:extLst>
                  <a:ext uri="{FF2B5EF4-FFF2-40B4-BE49-F238E27FC236}">
                    <a16:creationId xmlns:a16="http://schemas.microsoft.com/office/drawing/2014/main" id="{74819EFB-2D48-4759-8344-FE3BCC70E0A7}"/>
                  </a:ext>
                </a:extLst>
              </p:cNvPr>
              <p:cNvSpPr txBox="1"/>
              <p:nvPr/>
            </p:nvSpPr>
            <p:spPr>
              <a:xfrm>
                <a:off x="1793467" y="5863262"/>
                <a:ext cx="2447225" cy="524564"/>
              </a:xfrm>
              <a:prstGeom prst="rect">
                <a:avLst/>
              </a:prstGeom>
              <a:solidFill>
                <a:srgbClr val="F5FCA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lvl="0">
                  <a:buNone/>
                </a:pPr>
                <a:r>
                  <a:rPr lang="zh-TW" altLang="en-US" sz="2400" b="1" dirty="0">
                    <a:solidFill>
                      <a:srgbClr val="30303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傑出</a:t>
                </a:r>
                <a:r>
                  <a:rPr lang="zh-CN" altLang="en-US" sz="2400" b="1" dirty="0">
                    <a:solidFill>
                      <a:srgbClr val="30303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科研能力</a:t>
                </a:r>
                <a:endParaRPr lang="en-US" altLang="zh-CN" sz="2400" b="1" dirty="0">
                  <a:solidFill>
                    <a:srgbClr val="30303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75" name="文字方塊 38">
                <a:extLst>
                  <a:ext uri="{FF2B5EF4-FFF2-40B4-BE49-F238E27FC236}">
                    <a16:creationId xmlns:a16="http://schemas.microsoft.com/office/drawing/2014/main" id="{B8F71426-35B9-4554-9689-6DA761DF92FE}"/>
                  </a:ext>
                </a:extLst>
              </p:cNvPr>
              <p:cNvSpPr txBox="1"/>
              <p:nvPr/>
            </p:nvSpPr>
            <p:spPr>
              <a:xfrm>
                <a:off x="5237273" y="5546015"/>
                <a:ext cx="3026255" cy="944216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marL="285744" indent="-285744">
                  <a:buFont typeface="Arial" panose="020B0604020202020204" pitchFamily="34" charset="0"/>
                  <a:buChar char="•"/>
                  <a:defRPr/>
                </a:pPr>
                <a:r>
                  <a:rPr lang="zh-TW" altLang="en-US" sz="1600" b="1" dirty="0">
                    <a:solidFill>
                      <a:srgbClr val="30303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完善實驗設備與研究環境</a:t>
                </a:r>
                <a:endParaRPr lang="en-US" altLang="zh-TW" sz="1600" b="1" dirty="0">
                  <a:solidFill>
                    <a:srgbClr val="30303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marL="285744" indent="-285744">
                  <a:buFont typeface="Arial" panose="020B0604020202020204" pitchFamily="34" charset="0"/>
                  <a:buChar char="•"/>
                  <a:defRPr/>
                </a:pPr>
                <a:r>
                  <a:rPr lang="zh-TW" altLang="en-US" sz="1600" b="1" dirty="0">
                    <a:solidFill>
                      <a:srgbClr val="30303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與醫院合作發展研究中心</a:t>
                </a:r>
                <a:endParaRPr lang="en-US" altLang="zh-TW" sz="1600" b="1" dirty="0">
                  <a:solidFill>
                    <a:srgbClr val="30303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marL="285744" indent="-285744">
                  <a:buFont typeface="Arial" panose="020B0604020202020204" pitchFamily="34" charset="0"/>
                  <a:buChar char="•"/>
                  <a:defRPr/>
                </a:pPr>
                <a:r>
                  <a:rPr lang="zh-TW" altLang="en-US" sz="1600" b="1" dirty="0">
                    <a:solidFill>
                      <a:srgbClr val="30303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研究中心帶動研究發展</a:t>
                </a:r>
                <a:endParaRPr lang="en-US" altLang="zh-TW" sz="1600" b="1" dirty="0">
                  <a:solidFill>
                    <a:srgbClr val="30303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0669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427;p11">
            <a:extLst>
              <a:ext uri="{FF2B5EF4-FFF2-40B4-BE49-F238E27FC236}">
                <a16:creationId xmlns:a16="http://schemas.microsoft.com/office/drawing/2014/main" id="{6B997FE9-E150-24C7-B61E-58E9BE5B08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0000" y="360000"/>
            <a:ext cx="1152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numCol="1" anchor="ctr" anchorCtr="0" compatLnSpc="1">
            <a:prstTxWarp prst="textNoShape">
              <a:avLst/>
            </a:prstTxWarp>
            <a:normAutofit/>
          </a:bodyPr>
          <a:lstStyle/>
          <a:p>
            <a:pPr lvl="0" algn="l">
              <a:buClr>
                <a:schemeClr val="lt1"/>
              </a:buClr>
              <a:buSzPct val="100000"/>
            </a:pPr>
            <a:r>
              <a:rPr lang="zh-TW" altLang="en-US" sz="40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長庚大學醫學院國際交流</a:t>
            </a:r>
            <a:endParaRPr sz="4000" dirty="0">
              <a:solidFill>
                <a:srgbClr val="BBD6E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D4BBB472-D640-3D43-7449-FA7124BAA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00" y="865845"/>
            <a:ext cx="10383600" cy="5905069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354E1D88-7443-9A13-CAF4-3650C10721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5" r="3407"/>
          <a:stretch/>
        </p:blipFill>
        <p:spPr>
          <a:xfrm>
            <a:off x="457854" y="1701343"/>
            <a:ext cx="1911501" cy="1321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85801981-1701-FA36-2078-A629F38B551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877" y="1385000"/>
            <a:ext cx="2696847" cy="1228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37D843BB-27BA-9D5D-3BED-02B4779A7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935" y="5318529"/>
            <a:ext cx="1725947" cy="1131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 descr="螢幕截圖 2017-02-08 10.25.46.png">
            <a:extLst>
              <a:ext uri="{FF2B5EF4-FFF2-40B4-BE49-F238E27FC236}">
                <a16:creationId xmlns:a16="http://schemas.microsoft.com/office/drawing/2014/main" id="{1F12CAF1-3E6F-56C4-1CBC-1353D96593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496" y="4968297"/>
            <a:ext cx="849442" cy="1561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77DE0EE5-92B0-98B2-1AB6-9BB2A07B1BB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51" y="4781252"/>
            <a:ext cx="1682745" cy="1210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960B28C9-ECC7-F179-89AF-BA30E3ED3DE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447" y="5286029"/>
            <a:ext cx="1595621" cy="1243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818C81F5-8C68-4A1B-1C5F-84F80364018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139" y="5116575"/>
            <a:ext cx="1733523" cy="1300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79FFE773-6E28-388D-199C-D4D737F0C9F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744" y="1856542"/>
            <a:ext cx="1509402" cy="1298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F1CEABDB-90D4-AB01-3BDF-BC0AFE23EBF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1" t="16456" r="12708" b="31645"/>
          <a:stretch/>
        </p:blipFill>
        <p:spPr>
          <a:xfrm>
            <a:off x="8147153" y="1578027"/>
            <a:ext cx="1969495" cy="1042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29B9005A-542D-5C7C-F7B1-12C8D798BAF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918" y="1319476"/>
            <a:ext cx="2663187" cy="1042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F84FBA20-3A35-C0AE-02A7-601EA681E46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512" y="3911069"/>
            <a:ext cx="1341236" cy="1298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649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"/>
          <p:cNvSpPr txBox="1"/>
          <p:nvPr/>
        </p:nvSpPr>
        <p:spPr>
          <a:xfrm>
            <a:off x="540000" y="360000"/>
            <a:ext cx="5700682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0099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0099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0099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0099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0099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0099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0099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0099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algn="l"/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長庚大學醫學院科系</a:t>
            </a:r>
            <a:endParaRPr lang="zh-CN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12" name="表格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6873264"/>
              </p:ext>
            </p:extLst>
          </p:nvPr>
        </p:nvGraphicFramePr>
        <p:xfrm>
          <a:off x="637056" y="1448934"/>
          <a:ext cx="10720551" cy="4764351"/>
        </p:xfrm>
        <a:graphic>
          <a:graphicData uri="http://schemas.openxmlformats.org/drawingml/2006/table">
            <a:tbl>
              <a:tblPr bandRow="1">
                <a:tableStyleId>{68D230F3-CF80-4859-8CE7-A43EE81993B5}</a:tableStyleId>
              </a:tblPr>
              <a:tblGrid>
                <a:gridCol w="3142593">
                  <a:extLst>
                    <a:ext uri="{9D8B030D-6E8A-4147-A177-3AD203B41FA5}">
                      <a16:colId xmlns:a16="http://schemas.microsoft.com/office/drawing/2014/main" val="2265750104"/>
                    </a:ext>
                  </a:extLst>
                </a:gridCol>
                <a:gridCol w="7577958">
                  <a:extLst>
                    <a:ext uri="{9D8B030D-6E8A-4147-A177-3AD203B41FA5}">
                      <a16:colId xmlns:a16="http://schemas.microsoft.com/office/drawing/2014/main" val="3683154458"/>
                    </a:ext>
                  </a:extLst>
                </a:gridCol>
              </a:tblGrid>
              <a:tr h="370196"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b="1">
                          <a:solidFill>
                            <a:srgbClr val="30303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醫學系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zh-TW" sz="2000" b="1" kern="100" dirty="0">
                          <a:solidFill>
                            <a:srgbClr val="30303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生物醫學之理論及應用等相關科目</a:t>
                      </a:r>
                      <a:endParaRPr lang="zh-TW" altLang="zh-TW" sz="2000" b="1" kern="100" dirty="0">
                        <a:solidFill>
                          <a:srgbClr val="30303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1945877"/>
                  </a:ext>
                </a:extLst>
              </a:tr>
              <a:tr h="42521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b="1">
                          <a:solidFill>
                            <a:srgbClr val="30303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中醫學系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b="1" dirty="0">
                          <a:solidFill>
                            <a:srgbClr val="30303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國文、英文、生物、化學、物理等基礎</a:t>
                      </a:r>
                      <a:endParaRPr lang="en-US" altLang="zh-TW" sz="2000" b="1" dirty="0">
                        <a:solidFill>
                          <a:srgbClr val="30303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07333874"/>
                  </a:ext>
                </a:extLst>
              </a:tr>
              <a:tr h="731981"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b="1" dirty="0">
                          <a:solidFill>
                            <a:srgbClr val="30303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生物醫學系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b="1">
                          <a:solidFill>
                            <a:srgbClr val="30303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生物，尤其是動物、微生物、細胞生物學等方面。</a:t>
                      </a:r>
                      <a:endParaRPr lang="en-US" altLang="zh-TW" sz="2000" b="1">
                        <a:solidFill>
                          <a:srgbClr val="30303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l"/>
                      <a:r>
                        <a:rPr lang="zh-TW" altLang="en-US" sz="2000" b="1">
                          <a:solidFill>
                            <a:srgbClr val="30303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化學，對生物學研究很重要，化學相關課程多。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3869998"/>
                  </a:ext>
                </a:extLst>
              </a:tr>
              <a:tr h="42521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b="1" dirty="0">
                          <a:solidFill>
                            <a:srgbClr val="30303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醫學生物技術暨檢驗學系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2000" b="1" kern="100">
                          <a:solidFill>
                            <a:srgbClr val="30303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多應用</a:t>
                      </a:r>
                      <a:r>
                        <a:rPr lang="zh-TW" altLang="zh-TW" sz="2000" b="1" kern="100">
                          <a:solidFill>
                            <a:srgbClr val="30303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生物</a:t>
                      </a:r>
                      <a:r>
                        <a:rPr lang="zh-TW" altLang="en-US" sz="2000" b="1" kern="100">
                          <a:solidFill>
                            <a:srgbClr val="30303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zh-TW" altLang="zh-TW" sz="2000" b="1" kern="100">
                          <a:solidFill>
                            <a:srgbClr val="30303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化學</a:t>
                      </a:r>
                      <a:r>
                        <a:rPr lang="zh-TW" altLang="en-US" sz="2000" b="1" kern="100">
                          <a:solidFill>
                            <a:srgbClr val="30303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的理論基礎，需要經常動手做實驗。</a:t>
                      </a:r>
                      <a:endParaRPr lang="zh-TW" altLang="zh-TW" sz="2000" b="1" kern="100">
                        <a:solidFill>
                          <a:srgbClr val="30303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87410698"/>
                  </a:ext>
                </a:extLst>
              </a:tr>
              <a:tr h="731981"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b="1" dirty="0">
                          <a:solidFill>
                            <a:srgbClr val="30303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醫學影像暨放射科學系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b="1">
                          <a:solidFill>
                            <a:srgbClr val="30303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跨領域整合學習，自然學科或數學重要，且對這些學科知識應用於醫學影像診斷與治療有興趣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36520550"/>
                  </a:ext>
                </a:extLst>
              </a:tr>
              <a:tr h="42521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b="1" dirty="0">
                          <a:solidFill>
                            <a:srgbClr val="30303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護理學系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b="1" dirty="0">
                          <a:solidFill>
                            <a:srgbClr val="30303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英文、生物、化學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1096672"/>
                  </a:ext>
                </a:extLst>
              </a:tr>
              <a:tr h="471328"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b="1" dirty="0">
                          <a:solidFill>
                            <a:srgbClr val="30303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呼吸治療學系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b="1" dirty="0">
                          <a:solidFill>
                            <a:srgbClr val="30303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對照護生命具有熱忱與決心，高中基礎課程如英文、生物學等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5616602"/>
                  </a:ext>
                </a:extLst>
              </a:tr>
              <a:tr h="731981"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b="1">
                          <a:solidFill>
                            <a:srgbClr val="30303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物理治療學系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b="1" dirty="0">
                          <a:solidFill>
                            <a:srgbClr val="30303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人體解剖學、運動生理學、運動處方、運動傷害防護、肌肉動力學、操作治療學、長期照護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5939499"/>
                  </a:ext>
                </a:extLst>
              </a:tr>
              <a:tr h="42521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b="1">
                          <a:solidFill>
                            <a:srgbClr val="30303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職能治療學系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b="1" dirty="0">
                          <a:solidFill>
                            <a:srgbClr val="30303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對於助人有熱忱，需應用生物、健康與心理學相關知識​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317363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050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/>
          <p:cNvGrpSpPr/>
          <p:nvPr/>
        </p:nvGrpSpPr>
        <p:grpSpPr>
          <a:xfrm>
            <a:off x="1485979" y="1227499"/>
            <a:ext cx="9456712" cy="5120307"/>
            <a:chOff x="1679053" y="1410750"/>
            <a:chExt cx="9456712" cy="5120307"/>
          </a:xfrm>
        </p:grpSpPr>
        <p:sp>
          <p:nvSpPr>
            <p:cNvPr id="2" name="五邊形 1"/>
            <p:cNvSpPr/>
            <p:nvPr/>
          </p:nvSpPr>
          <p:spPr>
            <a:xfrm>
              <a:off x="1679053" y="1419417"/>
              <a:ext cx="1898374" cy="1165604"/>
            </a:xfrm>
            <a:prstGeom prst="homePlat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kumimoji="1" lang="en-US" altLang="zh-TW" sz="2400" b="1">
                  <a:solidFill>
                    <a:schemeClr val="accent5">
                      <a:lumMod val="1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(</a:t>
              </a:r>
              <a:r>
                <a:rPr kumimoji="1" lang="zh-TW" altLang="en-US" sz="2400" b="1">
                  <a:solidFill>
                    <a:schemeClr val="accent5">
                      <a:lumMod val="1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大一大三</a:t>
              </a:r>
              <a:r>
                <a:rPr kumimoji="1" lang="en-US" altLang="zh-TW" sz="2400" b="1">
                  <a:solidFill>
                    <a:schemeClr val="accent5">
                      <a:lumMod val="1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)</a:t>
              </a:r>
            </a:p>
            <a:p>
              <a:pPr lvl="0" algn="ctr"/>
              <a:r>
                <a:rPr kumimoji="1" lang="zh-TW" altLang="en-US" sz="2400" b="1">
                  <a:solidFill>
                    <a:schemeClr val="accent5">
                      <a:lumMod val="1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通識教育</a:t>
              </a:r>
              <a:endParaRPr kumimoji="1" lang="en-US" altLang="zh-TW" sz="2400" b="1">
                <a:solidFill>
                  <a:schemeClr val="accent5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endParaRPr>
            </a:p>
          </p:txBody>
        </p:sp>
        <p:sp>
          <p:nvSpPr>
            <p:cNvPr id="26" name="五邊形 25"/>
            <p:cNvSpPr/>
            <p:nvPr/>
          </p:nvSpPr>
          <p:spPr>
            <a:xfrm>
              <a:off x="1679053" y="2718669"/>
              <a:ext cx="1898374" cy="1165604"/>
            </a:xfrm>
            <a:prstGeom prst="homePlat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kumimoji="1" lang="en-US" altLang="zh-TW" sz="2400" b="1">
                  <a:solidFill>
                    <a:schemeClr val="accent5">
                      <a:lumMod val="1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(</a:t>
              </a:r>
              <a:r>
                <a:rPr kumimoji="1" lang="zh-TW" altLang="en-US" sz="2400" b="1">
                  <a:solidFill>
                    <a:schemeClr val="accent5">
                      <a:lumMod val="1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大一大二</a:t>
              </a:r>
              <a:r>
                <a:rPr kumimoji="1" lang="en-US" altLang="zh-TW" sz="2400" b="1">
                  <a:solidFill>
                    <a:schemeClr val="accent5">
                      <a:lumMod val="1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)</a:t>
              </a:r>
            </a:p>
            <a:p>
              <a:pPr lvl="0" algn="ctr"/>
              <a:r>
                <a:rPr kumimoji="1" lang="zh-TW" altLang="en-US" sz="2400" b="1">
                  <a:solidFill>
                    <a:schemeClr val="accent5">
                      <a:lumMod val="1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基礎科學</a:t>
              </a:r>
              <a:endParaRPr kumimoji="1" lang="en-US" altLang="zh-TW" sz="2400" b="1">
                <a:solidFill>
                  <a:schemeClr val="accent5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endParaRPr>
            </a:p>
          </p:txBody>
        </p:sp>
        <p:sp>
          <p:nvSpPr>
            <p:cNvPr id="27" name="五邊形 26"/>
            <p:cNvSpPr/>
            <p:nvPr/>
          </p:nvSpPr>
          <p:spPr>
            <a:xfrm>
              <a:off x="1679053" y="4037656"/>
              <a:ext cx="1898374" cy="1165604"/>
            </a:xfrm>
            <a:prstGeom prst="homePlat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kumimoji="1" lang="en-US" altLang="zh-TW" sz="2400" b="1">
                  <a:solidFill>
                    <a:schemeClr val="accent5">
                      <a:lumMod val="1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(</a:t>
              </a:r>
              <a:r>
                <a:rPr kumimoji="1" lang="zh-TW" altLang="en-US" sz="2400" b="1">
                  <a:solidFill>
                    <a:schemeClr val="accent5">
                      <a:lumMod val="1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大二大三</a:t>
              </a:r>
              <a:r>
                <a:rPr kumimoji="1" lang="en-US" altLang="zh-TW" sz="2400" b="1">
                  <a:solidFill>
                    <a:schemeClr val="accent5">
                      <a:lumMod val="1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)</a:t>
              </a:r>
            </a:p>
            <a:p>
              <a:pPr lvl="0" algn="ctr"/>
              <a:r>
                <a:rPr kumimoji="1" lang="zh-TW" altLang="en-US" sz="2400" b="1">
                  <a:solidFill>
                    <a:schemeClr val="accent5">
                      <a:lumMod val="1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基礎醫學</a:t>
              </a:r>
              <a:endParaRPr kumimoji="1" lang="en-US" altLang="zh-TW" sz="2400" b="1">
                <a:solidFill>
                  <a:schemeClr val="accent5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endParaRPr>
            </a:p>
          </p:txBody>
        </p:sp>
        <p:sp>
          <p:nvSpPr>
            <p:cNvPr id="28" name="五邊形 27"/>
            <p:cNvSpPr/>
            <p:nvPr/>
          </p:nvSpPr>
          <p:spPr>
            <a:xfrm>
              <a:off x="1679053" y="5365453"/>
              <a:ext cx="1898374" cy="1165604"/>
            </a:xfrm>
            <a:prstGeom prst="homePlate">
              <a:avLst/>
            </a:prstGeom>
            <a:solidFill>
              <a:srgbClr val="7492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kumimoji="1" lang="en-US" altLang="zh-TW" sz="2400" b="1">
                  <a:solidFill>
                    <a:schemeClr val="accent5">
                      <a:lumMod val="1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(</a:t>
              </a:r>
              <a:r>
                <a:rPr kumimoji="1" lang="zh-TW" altLang="en-US" sz="2400" b="1">
                  <a:solidFill>
                    <a:schemeClr val="accent5">
                      <a:lumMod val="1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大四</a:t>
              </a:r>
              <a:r>
                <a:rPr kumimoji="1" lang="en-US" altLang="zh-TW" sz="2400" b="1">
                  <a:solidFill>
                    <a:schemeClr val="accent5">
                      <a:lumMod val="1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)</a:t>
              </a:r>
            </a:p>
            <a:p>
              <a:pPr lvl="0" algn="ctr"/>
              <a:r>
                <a:rPr kumimoji="1" lang="zh-TW" altLang="en-US" sz="2400" b="1">
                  <a:solidFill>
                    <a:schemeClr val="accent5">
                      <a:lumMod val="1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臨床醫學</a:t>
              </a:r>
              <a:endParaRPr kumimoji="1" lang="en-US" altLang="zh-TW" sz="2400" b="1">
                <a:solidFill>
                  <a:schemeClr val="accent5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endParaRPr>
            </a:p>
          </p:txBody>
        </p:sp>
        <p:sp>
          <p:nvSpPr>
            <p:cNvPr id="29" name="＞形箭號 28"/>
            <p:cNvSpPr/>
            <p:nvPr/>
          </p:nvSpPr>
          <p:spPr>
            <a:xfrm>
              <a:off x="3210833" y="1410750"/>
              <a:ext cx="7924931" cy="1165604"/>
            </a:xfrm>
            <a:prstGeom prst="chevron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kumimoji="1" lang="zh-TW" altLang="en-US" sz="2400" b="1">
                  <a:solidFill>
                    <a:schemeClr val="accent5">
                      <a:lumMod val="1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包含英文領域、人文藝術、社會科學等基礎及核心課程</a:t>
              </a:r>
            </a:p>
          </p:txBody>
        </p:sp>
        <p:sp>
          <p:nvSpPr>
            <p:cNvPr id="30" name="＞形箭號 29"/>
            <p:cNvSpPr/>
            <p:nvPr/>
          </p:nvSpPr>
          <p:spPr>
            <a:xfrm>
              <a:off x="3200894" y="2729737"/>
              <a:ext cx="7934871" cy="1165604"/>
            </a:xfrm>
            <a:prstGeom prst="chevron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kumimoji="1" lang="zh-TW" altLang="en-US" sz="2400" b="1">
                  <a:solidFill>
                    <a:schemeClr val="accent5">
                      <a:lumMod val="1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普通生物、普通化學、普通物理、有機化學、微積分</a:t>
              </a:r>
            </a:p>
          </p:txBody>
        </p:sp>
        <p:sp>
          <p:nvSpPr>
            <p:cNvPr id="31" name="＞形箭號 30"/>
            <p:cNvSpPr/>
            <p:nvPr/>
          </p:nvSpPr>
          <p:spPr>
            <a:xfrm>
              <a:off x="3200893" y="4037656"/>
              <a:ext cx="7934872" cy="1165604"/>
            </a:xfrm>
            <a:prstGeom prst="chevron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kumimoji="1" lang="zh-TW" altLang="en-US" sz="2400" b="1">
                  <a:solidFill>
                    <a:schemeClr val="accent5">
                      <a:lumMod val="1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病理學、解剖學、公共衛生學、生理學、生物化學、生物力學、人類發展學、骨科學、復健科學、精神科學、各領域治療科學</a:t>
              </a:r>
            </a:p>
          </p:txBody>
        </p:sp>
        <p:sp>
          <p:nvSpPr>
            <p:cNvPr id="32" name="＞形箭號 31"/>
            <p:cNvSpPr/>
            <p:nvPr/>
          </p:nvSpPr>
          <p:spPr>
            <a:xfrm>
              <a:off x="3210834" y="5345575"/>
              <a:ext cx="7924930" cy="1165604"/>
            </a:xfrm>
            <a:prstGeom prst="chevron">
              <a:avLst/>
            </a:prstGeom>
            <a:solidFill>
              <a:srgbClr val="7492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kumimoji="1" lang="zh-TW" altLang="en-US" sz="2400" b="1">
                  <a:solidFill>
                    <a:schemeClr val="accent5">
                      <a:lumMod val="1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相關科系之臨床課程及實習</a:t>
              </a:r>
            </a:p>
          </p:txBody>
        </p:sp>
      </p:grpSp>
      <p:sp>
        <p:nvSpPr>
          <p:cNvPr id="12" name="文本框 3"/>
          <p:cNvSpPr txBox="1"/>
          <p:nvPr/>
        </p:nvSpPr>
        <p:spPr>
          <a:xfrm>
            <a:off x="540000" y="360000"/>
            <a:ext cx="6446790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0099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0099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0099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0099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0099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0099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0099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0099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algn="l"/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修業年限</a:t>
            </a: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年課程修習概況</a:t>
            </a:r>
          </a:p>
        </p:txBody>
      </p:sp>
    </p:spTree>
    <p:extLst>
      <p:ext uri="{BB962C8B-B14F-4D97-AF65-F5344CB8AC3E}">
        <p14:creationId xmlns:p14="http://schemas.microsoft.com/office/powerpoint/2010/main" val="380111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pp11">
  <a:themeElements>
    <a:clrScheme name="pp11 1">
      <a:dk1>
        <a:srgbClr val="007A77"/>
      </a:dk1>
      <a:lt1>
        <a:srgbClr val="FFFFFF"/>
      </a:lt1>
      <a:dk2>
        <a:srgbClr val="003399"/>
      </a:dk2>
      <a:lt2>
        <a:srgbClr val="C0C0C0"/>
      </a:lt2>
      <a:accent1>
        <a:srgbClr val="EBF7FF"/>
      </a:accent1>
      <a:accent2>
        <a:srgbClr val="3366FF"/>
      </a:accent2>
      <a:accent3>
        <a:srgbClr val="FFFFFF"/>
      </a:accent3>
      <a:accent4>
        <a:srgbClr val="006765"/>
      </a:accent4>
      <a:accent5>
        <a:srgbClr val="F3FAFF"/>
      </a:accent5>
      <a:accent6>
        <a:srgbClr val="2D5CE7"/>
      </a:accent6>
      <a:hlink>
        <a:srgbClr val="DC5900"/>
      </a:hlink>
      <a:folHlink>
        <a:srgbClr val="7979A5"/>
      </a:folHlink>
    </a:clrScheme>
    <a:fontScheme name="pp11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5000"/>
          <a:buFont typeface="Wingdings" panose="05000000000000000000" pitchFamily="2" charset="2"/>
          <a:buBlip>
            <a:blip xmlns:r="http://schemas.openxmlformats.org/officeDocument/2006/relationships" r:embed="rId1"/>
          </a:buBlip>
          <a:tabLst/>
          <a:defRPr kumimoji="1" lang="zh-TW" altLang="en-US" sz="2000" b="1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標楷體" panose="03000509000000000000" pitchFamily="65" charset="-120"/>
            <a:ea typeface="標楷體" panose="03000509000000000000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5000"/>
          <a:buFont typeface="Wingdings" panose="05000000000000000000" pitchFamily="2" charset="2"/>
          <a:buBlip>
            <a:blip xmlns:r="http://schemas.openxmlformats.org/officeDocument/2006/relationships" r:embed="rId1"/>
          </a:buBlip>
          <a:tabLst/>
          <a:defRPr kumimoji="1" lang="zh-TW" altLang="en-US" sz="2000" b="1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標楷體" panose="03000509000000000000" pitchFamily="65" charset="-120"/>
            <a:ea typeface="標楷體" panose="03000509000000000000" pitchFamily="65" charset="-120"/>
          </a:defRPr>
        </a:defPPr>
      </a:lstStyle>
    </a:lnDef>
  </a:objectDefaults>
  <a:extraClrSchemeLst>
    <a:extraClrScheme>
      <a:clrScheme name="pp11 1">
        <a:dk1>
          <a:srgbClr val="007A77"/>
        </a:dk1>
        <a:lt1>
          <a:srgbClr val="FFFFFF"/>
        </a:lt1>
        <a:dk2>
          <a:srgbClr val="003399"/>
        </a:dk2>
        <a:lt2>
          <a:srgbClr val="C0C0C0"/>
        </a:lt2>
        <a:accent1>
          <a:srgbClr val="EBF7FF"/>
        </a:accent1>
        <a:accent2>
          <a:srgbClr val="3366FF"/>
        </a:accent2>
        <a:accent3>
          <a:srgbClr val="FFFFFF"/>
        </a:accent3>
        <a:accent4>
          <a:srgbClr val="006765"/>
        </a:accent4>
        <a:accent5>
          <a:srgbClr val="F3FAFF"/>
        </a:accent5>
        <a:accent6>
          <a:srgbClr val="2D5CE7"/>
        </a:accent6>
        <a:hlink>
          <a:srgbClr val="DC5900"/>
        </a:hlink>
        <a:folHlink>
          <a:srgbClr val="7979A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11 2">
        <a:dk1>
          <a:srgbClr val="005FBE"/>
        </a:dk1>
        <a:lt1>
          <a:srgbClr val="FFFFDD"/>
        </a:lt1>
        <a:dk2>
          <a:srgbClr val="2C5884"/>
        </a:dk2>
        <a:lt2>
          <a:srgbClr val="C0C0C0"/>
        </a:lt2>
        <a:accent1>
          <a:srgbClr val="E9F7FF"/>
        </a:accent1>
        <a:accent2>
          <a:srgbClr val="F89400"/>
        </a:accent2>
        <a:accent3>
          <a:srgbClr val="FFFFEB"/>
        </a:accent3>
        <a:accent4>
          <a:srgbClr val="0050A2"/>
        </a:accent4>
        <a:accent5>
          <a:srgbClr val="F2FAFF"/>
        </a:accent5>
        <a:accent6>
          <a:srgbClr val="E18600"/>
        </a:accent6>
        <a:hlink>
          <a:srgbClr val="B20048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11 3">
        <a:dk1>
          <a:srgbClr val="5D5D8B"/>
        </a:dk1>
        <a:lt1>
          <a:srgbClr val="DAEADE"/>
        </a:lt1>
        <a:dk2>
          <a:srgbClr val="A25269"/>
        </a:dk2>
        <a:lt2>
          <a:srgbClr val="C0C0C0"/>
        </a:lt2>
        <a:accent1>
          <a:srgbClr val="FFFFDD"/>
        </a:accent1>
        <a:accent2>
          <a:srgbClr val="3399FF"/>
        </a:accent2>
        <a:accent3>
          <a:srgbClr val="EAF3EC"/>
        </a:accent3>
        <a:accent4>
          <a:srgbClr val="4E4E76"/>
        </a:accent4>
        <a:accent5>
          <a:srgbClr val="FFFFEB"/>
        </a:accent5>
        <a:accent6>
          <a:srgbClr val="2D8AE7"/>
        </a:accent6>
        <a:hlink>
          <a:srgbClr val="336699"/>
        </a:hlink>
        <a:folHlink>
          <a:srgbClr val="F08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11 4">
        <a:dk1>
          <a:srgbClr val="006666"/>
        </a:dk1>
        <a:lt1>
          <a:srgbClr val="CCECFF"/>
        </a:lt1>
        <a:dk2>
          <a:srgbClr val="336699"/>
        </a:dk2>
        <a:lt2>
          <a:srgbClr val="C0C0C0"/>
        </a:lt2>
        <a:accent1>
          <a:srgbClr val="FFFFCC"/>
        </a:accent1>
        <a:accent2>
          <a:srgbClr val="FF6600"/>
        </a:accent2>
        <a:accent3>
          <a:srgbClr val="E2F4FF"/>
        </a:accent3>
        <a:accent4>
          <a:srgbClr val="005656"/>
        </a:accent4>
        <a:accent5>
          <a:srgbClr val="FFFFE2"/>
        </a:accent5>
        <a:accent6>
          <a:srgbClr val="E75C00"/>
        </a:accent6>
        <a:hlink>
          <a:srgbClr val="0066FF"/>
        </a:hlink>
        <a:folHlink>
          <a:srgbClr val="BE547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11 5">
        <a:dk1>
          <a:srgbClr val="0033CC"/>
        </a:dk1>
        <a:lt1>
          <a:srgbClr val="FFE9E9"/>
        </a:lt1>
        <a:dk2>
          <a:srgbClr val="000000"/>
        </a:dk2>
        <a:lt2>
          <a:srgbClr val="C0C0C0"/>
        </a:lt2>
        <a:accent1>
          <a:srgbClr val="D5E5DB"/>
        </a:accent1>
        <a:accent2>
          <a:srgbClr val="3366FF"/>
        </a:accent2>
        <a:accent3>
          <a:srgbClr val="FFF2F2"/>
        </a:accent3>
        <a:accent4>
          <a:srgbClr val="002AAE"/>
        </a:accent4>
        <a:accent5>
          <a:srgbClr val="E7F0EA"/>
        </a:accent5>
        <a:accent6>
          <a:srgbClr val="2D5CE7"/>
        </a:accent6>
        <a:hlink>
          <a:srgbClr val="FF9900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11 6">
        <a:dk1>
          <a:srgbClr val="336699"/>
        </a:dk1>
        <a:lt1>
          <a:srgbClr val="F4E9E0"/>
        </a:lt1>
        <a:dk2>
          <a:srgbClr val="DC5900"/>
        </a:dk2>
        <a:lt2>
          <a:srgbClr val="C0C0C0"/>
        </a:lt2>
        <a:accent1>
          <a:srgbClr val="E4E4E4"/>
        </a:accent1>
        <a:accent2>
          <a:srgbClr val="3399FF"/>
        </a:accent2>
        <a:accent3>
          <a:srgbClr val="F8F2ED"/>
        </a:accent3>
        <a:accent4>
          <a:srgbClr val="2A5682"/>
        </a:accent4>
        <a:accent5>
          <a:srgbClr val="EFEFEF"/>
        </a:accent5>
        <a:accent6>
          <a:srgbClr val="2D8AE7"/>
        </a:accent6>
        <a:hlink>
          <a:srgbClr val="CC0066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11 7">
        <a:dk1>
          <a:srgbClr val="CC3300"/>
        </a:dk1>
        <a:lt1>
          <a:srgbClr val="E5E5FF"/>
        </a:lt1>
        <a:dk2>
          <a:srgbClr val="565680"/>
        </a:dk2>
        <a:lt2>
          <a:srgbClr val="C0C0C0"/>
        </a:lt2>
        <a:accent1>
          <a:srgbClr val="E6E4EC"/>
        </a:accent1>
        <a:accent2>
          <a:srgbClr val="0066CC"/>
        </a:accent2>
        <a:accent3>
          <a:srgbClr val="F0F0FF"/>
        </a:accent3>
        <a:accent4>
          <a:srgbClr val="AE2A00"/>
        </a:accent4>
        <a:accent5>
          <a:srgbClr val="F0EFF4"/>
        </a:accent5>
        <a:accent6>
          <a:srgbClr val="005CB9"/>
        </a:accent6>
        <a:hlink>
          <a:srgbClr val="008080"/>
        </a:hlink>
        <a:folHlink>
          <a:srgbClr val="7B7BA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11 8">
        <a:dk1>
          <a:srgbClr val="000099"/>
        </a:dk1>
        <a:lt1>
          <a:srgbClr val="FFE2C5"/>
        </a:lt1>
        <a:dk2>
          <a:srgbClr val="007D7A"/>
        </a:dk2>
        <a:lt2>
          <a:srgbClr val="C0C0C0"/>
        </a:lt2>
        <a:accent1>
          <a:srgbClr val="EAEAEA"/>
        </a:accent1>
        <a:accent2>
          <a:srgbClr val="B26EB4"/>
        </a:accent2>
        <a:accent3>
          <a:srgbClr val="FFEEDF"/>
        </a:accent3>
        <a:accent4>
          <a:srgbClr val="000082"/>
        </a:accent4>
        <a:accent5>
          <a:srgbClr val="F3F3F3"/>
        </a:accent5>
        <a:accent6>
          <a:srgbClr val="A163A3"/>
        </a:accent6>
        <a:hlink>
          <a:srgbClr val="CC3300"/>
        </a:hlink>
        <a:folHlink>
          <a:srgbClr val="0088E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pp980115_1</Template>
  <TotalTime>1853</TotalTime>
  <Words>2112</Words>
  <Application>Microsoft Office PowerPoint</Application>
  <PresentationFormat>寬螢幕</PresentationFormat>
  <Paragraphs>285</Paragraphs>
  <Slides>30</Slides>
  <Notes>8</Notes>
  <HiddenSlides>0</HiddenSlides>
  <MMClips>0</MMClips>
  <ScaleCrop>false</ScaleCrop>
  <HeadingPairs>
    <vt:vector size="8" baseType="variant">
      <vt:variant>
        <vt:lpstr>使用字型</vt:lpstr>
      </vt:variant>
      <vt:variant>
        <vt:i4>20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30</vt:i4>
      </vt:variant>
    </vt:vector>
  </HeadingPairs>
  <TitlesOfParts>
    <vt:vector size="52" baseType="lpstr">
      <vt:lpstr>Helvetica Neue</vt:lpstr>
      <vt:lpstr>微软雅黑</vt:lpstr>
      <vt:lpstr>Noto Sans Symbols</vt:lpstr>
      <vt:lpstr>Poppins</vt:lpstr>
      <vt:lpstr>宋体</vt:lpstr>
      <vt:lpstr>微軟正黑體</vt:lpstr>
      <vt:lpstr>微軟正黑體</vt:lpstr>
      <vt:lpstr>微軟正黑體 Light</vt:lpstr>
      <vt:lpstr>新細明體</vt:lpstr>
      <vt:lpstr>極影毀片和圓</vt:lpstr>
      <vt:lpstr>標楷體</vt:lpstr>
      <vt:lpstr>標楷體</vt:lpstr>
      <vt:lpstr>Arial</vt:lpstr>
      <vt:lpstr>Calibri</vt:lpstr>
      <vt:lpstr>Calibri Light</vt:lpstr>
      <vt:lpstr>Goudy Old Style</vt:lpstr>
      <vt:lpstr>Impact</vt:lpstr>
      <vt:lpstr>Times New Roman</vt:lpstr>
      <vt:lpstr>Webdings</vt:lpstr>
      <vt:lpstr>Wingdings</vt:lpstr>
      <vt:lpstr>pp11</vt:lpstr>
      <vt:lpstr>PI3.Image</vt:lpstr>
      <vt:lpstr>PowerPoint 簡報</vt:lpstr>
      <vt:lpstr>PowerPoint 簡報</vt:lpstr>
      <vt:lpstr>PowerPoint 簡報</vt:lpstr>
      <vt:lpstr>PowerPoint 簡報</vt:lpstr>
      <vt:lpstr>PowerPoint 簡報</vt:lpstr>
      <vt:lpstr>醫學院特色-培育AI 醫學尖兵</vt:lpstr>
      <vt:lpstr>長庚大學醫學院國際交流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</dc:title>
  <dc:creator>第一PPT模板网-WWW.1PPT.COM</dc:creator>
  <cp:keywords>第一PPT模板网-WWW.1PPT.COM</cp:keywords>
  <cp:lastModifiedBy>User</cp:lastModifiedBy>
  <cp:revision>108</cp:revision>
  <dcterms:created xsi:type="dcterms:W3CDTF">2017-08-12T10:14:32Z</dcterms:created>
  <dcterms:modified xsi:type="dcterms:W3CDTF">2024-10-25T05:27:10Z</dcterms:modified>
</cp:coreProperties>
</file>